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804" r:id="rId4"/>
  </p:sldMasterIdLst>
  <p:notesMasterIdLst>
    <p:notesMasterId r:id="rId39"/>
  </p:notesMasterIdLst>
  <p:sldIdLst>
    <p:sldId id="7768" r:id="rId5"/>
    <p:sldId id="304" r:id="rId6"/>
    <p:sldId id="2146847330" r:id="rId7"/>
    <p:sldId id="512" r:id="rId8"/>
    <p:sldId id="415" r:id="rId9"/>
    <p:sldId id="7769" r:id="rId10"/>
    <p:sldId id="2146847304" r:id="rId11"/>
    <p:sldId id="2146847299" r:id="rId12"/>
    <p:sldId id="2146847306" r:id="rId13"/>
    <p:sldId id="2146847307" r:id="rId14"/>
    <p:sldId id="2146847308" r:id="rId15"/>
    <p:sldId id="2146847309" r:id="rId16"/>
    <p:sldId id="2146847310" r:id="rId17"/>
    <p:sldId id="2146847311" r:id="rId18"/>
    <p:sldId id="2146847312" r:id="rId19"/>
    <p:sldId id="2146847313" r:id="rId20"/>
    <p:sldId id="2146847314" r:id="rId21"/>
    <p:sldId id="2146847315" r:id="rId22"/>
    <p:sldId id="2146847316" r:id="rId23"/>
    <p:sldId id="2146847317" r:id="rId24"/>
    <p:sldId id="2146847318" r:id="rId25"/>
    <p:sldId id="2146847319" r:id="rId26"/>
    <p:sldId id="2146847320" r:id="rId27"/>
    <p:sldId id="2146847321" r:id="rId28"/>
    <p:sldId id="2146847323" r:id="rId29"/>
    <p:sldId id="2146847324" r:id="rId30"/>
    <p:sldId id="2146847325" r:id="rId31"/>
    <p:sldId id="2146847326" r:id="rId32"/>
    <p:sldId id="2146847327" r:id="rId33"/>
    <p:sldId id="2146847328" r:id="rId34"/>
    <p:sldId id="2146847329" r:id="rId35"/>
    <p:sldId id="2146847334" r:id="rId36"/>
    <p:sldId id="7793" r:id="rId37"/>
    <p:sldId id="2146847335" r:id="rId38"/>
  </p:sldIdLst>
  <p:sldSz cx="17881600" cy="10058400"/>
  <p:notesSz cx="7010400" cy="9296400"/>
  <p:defaultTextStyle>
    <a:defPPr>
      <a:defRPr lang="en-US"/>
    </a:defPPr>
    <a:lvl1pPr marL="0" algn="l" defTabSz="1312896" rtl="0" eaLnBrk="1" latinLnBrk="0" hangingPunct="1">
      <a:defRPr sz="2584" kern="1200">
        <a:solidFill>
          <a:schemeClr val="tx1"/>
        </a:solidFill>
        <a:latin typeface="+mn-lt"/>
        <a:ea typeface="+mn-ea"/>
        <a:cs typeface="+mn-cs"/>
      </a:defRPr>
    </a:lvl1pPr>
    <a:lvl2pPr marL="656448" algn="l" defTabSz="1312896" rtl="0" eaLnBrk="1" latinLnBrk="0" hangingPunct="1">
      <a:defRPr sz="2584" kern="1200">
        <a:solidFill>
          <a:schemeClr val="tx1"/>
        </a:solidFill>
        <a:latin typeface="+mn-lt"/>
        <a:ea typeface="+mn-ea"/>
        <a:cs typeface="+mn-cs"/>
      </a:defRPr>
    </a:lvl2pPr>
    <a:lvl3pPr marL="1312896" algn="l" defTabSz="1312896" rtl="0" eaLnBrk="1" latinLnBrk="0" hangingPunct="1">
      <a:defRPr sz="2584" kern="1200">
        <a:solidFill>
          <a:schemeClr val="tx1"/>
        </a:solidFill>
        <a:latin typeface="+mn-lt"/>
        <a:ea typeface="+mn-ea"/>
        <a:cs typeface="+mn-cs"/>
      </a:defRPr>
    </a:lvl3pPr>
    <a:lvl4pPr marL="1969343" algn="l" defTabSz="1312896" rtl="0" eaLnBrk="1" latinLnBrk="0" hangingPunct="1">
      <a:defRPr sz="2584" kern="1200">
        <a:solidFill>
          <a:schemeClr val="tx1"/>
        </a:solidFill>
        <a:latin typeface="+mn-lt"/>
        <a:ea typeface="+mn-ea"/>
        <a:cs typeface="+mn-cs"/>
      </a:defRPr>
    </a:lvl4pPr>
    <a:lvl5pPr marL="2625791" algn="l" defTabSz="1312896" rtl="0" eaLnBrk="1" latinLnBrk="0" hangingPunct="1">
      <a:defRPr sz="2584" kern="1200">
        <a:solidFill>
          <a:schemeClr val="tx1"/>
        </a:solidFill>
        <a:latin typeface="+mn-lt"/>
        <a:ea typeface="+mn-ea"/>
        <a:cs typeface="+mn-cs"/>
      </a:defRPr>
    </a:lvl5pPr>
    <a:lvl6pPr marL="3282239" algn="l" defTabSz="1312896" rtl="0" eaLnBrk="1" latinLnBrk="0" hangingPunct="1">
      <a:defRPr sz="2584" kern="1200">
        <a:solidFill>
          <a:schemeClr val="tx1"/>
        </a:solidFill>
        <a:latin typeface="+mn-lt"/>
        <a:ea typeface="+mn-ea"/>
        <a:cs typeface="+mn-cs"/>
      </a:defRPr>
    </a:lvl6pPr>
    <a:lvl7pPr marL="3938687" algn="l" defTabSz="1312896" rtl="0" eaLnBrk="1" latinLnBrk="0" hangingPunct="1">
      <a:defRPr sz="2584" kern="1200">
        <a:solidFill>
          <a:schemeClr val="tx1"/>
        </a:solidFill>
        <a:latin typeface="+mn-lt"/>
        <a:ea typeface="+mn-ea"/>
        <a:cs typeface="+mn-cs"/>
      </a:defRPr>
    </a:lvl7pPr>
    <a:lvl8pPr marL="4595134" algn="l" defTabSz="1312896" rtl="0" eaLnBrk="1" latinLnBrk="0" hangingPunct="1">
      <a:defRPr sz="2584" kern="1200">
        <a:solidFill>
          <a:schemeClr val="tx1"/>
        </a:solidFill>
        <a:latin typeface="+mn-lt"/>
        <a:ea typeface="+mn-ea"/>
        <a:cs typeface="+mn-cs"/>
      </a:defRPr>
    </a:lvl8pPr>
    <a:lvl9pPr marL="5251582" algn="l" defTabSz="1312896" rtl="0" eaLnBrk="1" latinLnBrk="0" hangingPunct="1">
      <a:defRPr sz="25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6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nhaus, Morganne" initials="RM" lastIdx="3" clrIdx="0">
    <p:extLst>
      <p:ext uri="{19B8F6BF-5375-455C-9EA6-DF929625EA0E}">
        <p15:presenceInfo xmlns:p15="http://schemas.microsoft.com/office/powerpoint/2012/main" userId="S::morganne_rosenhaus@uhg.com::1423ccbf-2053-49f9-a614-ad2c69332e96" providerId="AD"/>
      </p:ext>
    </p:extLst>
  </p:cmAuthor>
  <p:cmAuthor id="2" name="Purdy, Patricia A" initials="PPA" lastIdx="1" clrIdx="1">
    <p:extLst>
      <p:ext uri="{19B8F6BF-5375-455C-9EA6-DF929625EA0E}">
        <p15:presenceInfo xmlns:p15="http://schemas.microsoft.com/office/powerpoint/2012/main" userId="S::tricia_purdy@uhg.com::74791105-b126-4ea3-9079-38bc903bafde" providerId="AD"/>
      </p:ext>
    </p:extLst>
  </p:cmAuthor>
  <p:cmAuthor id="3" name="Chen, Foon" initials="CF" lastIdx="1" clrIdx="2">
    <p:extLst>
      <p:ext uri="{19B8F6BF-5375-455C-9EA6-DF929625EA0E}">
        <p15:presenceInfo xmlns:p15="http://schemas.microsoft.com/office/powerpoint/2012/main" userId="S::foon_chen@uhg.com::caab1502-0796-4d69-9626-8122316a35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612C"/>
    <a:srgbClr val="DADADA"/>
    <a:srgbClr val="FFFFFF"/>
    <a:srgbClr val="424242"/>
    <a:srgbClr val="0066F5"/>
    <a:srgbClr val="F8F8F8"/>
    <a:srgbClr val="EEEEEE"/>
    <a:srgbClr val="F0B31E"/>
    <a:srgbClr val="AACE15"/>
    <a:srgbClr val="0091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43C23-FD1E-1E4A-A05E-2C0CA21E62A4}" v="267" dt="2022-09-22T12:54:20.8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p:restoredTop sz="61819"/>
  </p:normalViewPr>
  <p:slideViewPr>
    <p:cSldViewPr snapToGrid="0" snapToObjects="1">
      <p:cViewPr>
        <p:scale>
          <a:sx n="60" d="100"/>
          <a:sy n="60" d="100"/>
        </p:scale>
        <p:origin x="544" y="144"/>
      </p:cViewPr>
      <p:guideLst>
        <p:guide orient="horz" pos="2880"/>
        <p:guide pos="66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McDonald" userId="c9824981-db69-495d-a554-4a903428bcec" providerId="ADAL" clId="{98343C23-FD1E-1E4A-A05E-2C0CA21E62A4}"/>
    <pc:docChg chg="undo custSel addSld delSld modSld">
      <pc:chgData name="Steve McDonald" userId="c9824981-db69-495d-a554-4a903428bcec" providerId="ADAL" clId="{98343C23-FD1E-1E4A-A05E-2C0CA21E62A4}" dt="2022-09-22T14:59:42.536" v="8932" actId="20577"/>
      <pc:docMkLst>
        <pc:docMk/>
      </pc:docMkLst>
      <pc:sldChg chg="addSp delSp modSp mod modNotesTx">
        <pc:chgData name="Steve McDonald" userId="c9824981-db69-495d-a554-4a903428bcec" providerId="ADAL" clId="{98343C23-FD1E-1E4A-A05E-2C0CA21E62A4}" dt="2022-09-22T12:53:05.647" v="6980" actId="20577"/>
        <pc:sldMkLst>
          <pc:docMk/>
          <pc:sldMk cId="1770230148" sldId="304"/>
        </pc:sldMkLst>
        <pc:spChg chg="mod">
          <ac:chgData name="Steve McDonald" userId="c9824981-db69-495d-a554-4a903428bcec" providerId="ADAL" clId="{98343C23-FD1E-1E4A-A05E-2C0CA21E62A4}" dt="2022-09-07T20:41:32.673" v="2168" actId="12"/>
          <ac:spMkLst>
            <pc:docMk/>
            <pc:sldMk cId="1770230148" sldId="304"/>
            <ac:spMk id="2" creationId="{262A4A04-6A25-D248-BC08-CE4A1E0C9E58}"/>
          </ac:spMkLst>
        </pc:spChg>
        <pc:spChg chg="del">
          <ac:chgData name="Steve McDonald" userId="c9824981-db69-495d-a554-4a903428bcec" providerId="ADAL" clId="{98343C23-FD1E-1E4A-A05E-2C0CA21E62A4}" dt="2022-09-07T20:41:12.805" v="2158" actId="478"/>
          <ac:spMkLst>
            <pc:docMk/>
            <pc:sldMk cId="1770230148" sldId="304"/>
            <ac:spMk id="3" creationId="{74496B27-723E-9440-8F51-DD3354C3C84B}"/>
          </ac:spMkLst>
        </pc:spChg>
        <pc:spChg chg="mod">
          <ac:chgData name="Steve McDonald" userId="c9824981-db69-495d-a554-4a903428bcec" providerId="ADAL" clId="{98343C23-FD1E-1E4A-A05E-2C0CA21E62A4}" dt="2022-09-07T20:41:34.905" v="2169" actId="12"/>
          <ac:spMkLst>
            <pc:docMk/>
            <pc:sldMk cId="1770230148" sldId="304"/>
            <ac:spMk id="4" creationId="{04ED0709-E5C7-314A-8CE4-06647BE0D250}"/>
          </ac:spMkLst>
        </pc:spChg>
        <pc:spChg chg="del">
          <ac:chgData name="Steve McDonald" userId="c9824981-db69-495d-a554-4a903428bcec" providerId="ADAL" clId="{98343C23-FD1E-1E4A-A05E-2C0CA21E62A4}" dt="2022-09-07T20:41:16.547" v="2160" actId="478"/>
          <ac:spMkLst>
            <pc:docMk/>
            <pc:sldMk cId="1770230148" sldId="304"/>
            <ac:spMk id="5" creationId="{5D6886E0-B1A6-F043-B78F-3C0C520849D9}"/>
          </ac:spMkLst>
        </pc:spChg>
        <pc:spChg chg="mod">
          <ac:chgData name="Steve McDonald" userId="c9824981-db69-495d-a554-4a903428bcec" providerId="ADAL" clId="{98343C23-FD1E-1E4A-A05E-2C0CA21E62A4}" dt="2022-09-07T20:41:36.908" v="2170" actId="12"/>
          <ac:spMkLst>
            <pc:docMk/>
            <pc:sldMk cId="1770230148" sldId="304"/>
            <ac:spMk id="6" creationId="{59949617-C099-B941-9CDE-25BB38836985}"/>
          </ac:spMkLst>
        </pc:spChg>
        <pc:spChg chg="del">
          <ac:chgData name="Steve McDonald" userId="c9824981-db69-495d-a554-4a903428bcec" providerId="ADAL" clId="{98343C23-FD1E-1E4A-A05E-2C0CA21E62A4}" dt="2022-09-07T20:41:20.449" v="2162" actId="478"/>
          <ac:spMkLst>
            <pc:docMk/>
            <pc:sldMk cId="1770230148" sldId="304"/>
            <ac:spMk id="7" creationId="{218F5AE6-9E6E-1E44-989F-BB0876B89C89}"/>
          </ac:spMkLst>
        </pc:spChg>
        <pc:spChg chg="mod">
          <ac:chgData name="Steve McDonald" userId="c9824981-db69-495d-a554-4a903428bcec" providerId="ADAL" clId="{98343C23-FD1E-1E4A-A05E-2C0CA21E62A4}" dt="2022-09-07T20:41:39.205" v="2171" actId="12"/>
          <ac:spMkLst>
            <pc:docMk/>
            <pc:sldMk cId="1770230148" sldId="304"/>
            <ac:spMk id="8" creationId="{BBB59D68-9442-C644-9E7E-A223C459374E}"/>
          </ac:spMkLst>
        </pc:spChg>
        <pc:spChg chg="del">
          <ac:chgData name="Steve McDonald" userId="c9824981-db69-495d-a554-4a903428bcec" providerId="ADAL" clId="{98343C23-FD1E-1E4A-A05E-2C0CA21E62A4}" dt="2022-09-07T20:41:24.455" v="2164" actId="478"/>
          <ac:spMkLst>
            <pc:docMk/>
            <pc:sldMk cId="1770230148" sldId="304"/>
            <ac:spMk id="9" creationId="{4F0B316D-D162-884E-B369-199A4322E842}"/>
          </ac:spMkLst>
        </pc:spChg>
        <pc:spChg chg="mod">
          <ac:chgData name="Steve McDonald" userId="c9824981-db69-495d-a554-4a903428bcec" providerId="ADAL" clId="{98343C23-FD1E-1E4A-A05E-2C0CA21E62A4}" dt="2022-09-07T20:41:42.070" v="2172" actId="12"/>
          <ac:spMkLst>
            <pc:docMk/>
            <pc:sldMk cId="1770230148" sldId="304"/>
            <ac:spMk id="10" creationId="{43EEB8CC-3FC4-2847-88B7-8BCF521CB0F4}"/>
          </ac:spMkLst>
        </pc:spChg>
        <pc:spChg chg="del">
          <ac:chgData name="Steve McDonald" userId="c9824981-db69-495d-a554-4a903428bcec" providerId="ADAL" clId="{98343C23-FD1E-1E4A-A05E-2C0CA21E62A4}" dt="2022-09-07T20:41:27.691" v="2166" actId="478"/>
          <ac:spMkLst>
            <pc:docMk/>
            <pc:sldMk cId="1770230148" sldId="304"/>
            <ac:spMk id="11" creationId="{BD38F41A-E392-7146-B977-B3C544D8FAF2}"/>
          </ac:spMkLst>
        </pc:spChg>
        <pc:spChg chg="add del mod">
          <ac:chgData name="Steve McDonald" userId="c9824981-db69-495d-a554-4a903428bcec" providerId="ADAL" clId="{98343C23-FD1E-1E4A-A05E-2C0CA21E62A4}" dt="2022-09-07T20:41:14.422" v="2159" actId="478"/>
          <ac:spMkLst>
            <pc:docMk/>
            <pc:sldMk cId="1770230148" sldId="304"/>
            <ac:spMk id="14" creationId="{43B7A599-DC1B-37F3-A8F2-E83F962A19C3}"/>
          </ac:spMkLst>
        </pc:spChg>
        <pc:spChg chg="add del mod">
          <ac:chgData name="Steve McDonald" userId="c9824981-db69-495d-a554-4a903428bcec" providerId="ADAL" clId="{98343C23-FD1E-1E4A-A05E-2C0CA21E62A4}" dt="2022-09-07T20:41:18.239" v="2161" actId="478"/>
          <ac:spMkLst>
            <pc:docMk/>
            <pc:sldMk cId="1770230148" sldId="304"/>
            <ac:spMk id="16" creationId="{84146B12-E032-19FB-7DCE-BF8593B949D5}"/>
          </ac:spMkLst>
        </pc:spChg>
        <pc:spChg chg="add del mod">
          <ac:chgData name="Steve McDonald" userId="c9824981-db69-495d-a554-4a903428bcec" providerId="ADAL" clId="{98343C23-FD1E-1E4A-A05E-2C0CA21E62A4}" dt="2022-09-07T20:41:22.199" v="2163" actId="478"/>
          <ac:spMkLst>
            <pc:docMk/>
            <pc:sldMk cId="1770230148" sldId="304"/>
            <ac:spMk id="18" creationId="{95D3346E-14CE-1B1D-75A5-554670F8B95D}"/>
          </ac:spMkLst>
        </pc:spChg>
        <pc:spChg chg="add del mod">
          <ac:chgData name="Steve McDonald" userId="c9824981-db69-495d-a554-4a903428bcec" providerId="ADAL" clId="{98343C23-FD1E-1E4A-A05E-2C0CA21E62A4}" dt="2022-09-07T20:41:25.918" v="2165" actId="478"/>
          <ac:spMkLst>
            <pc:docMk/>
            <pc:sldMk cId="1770230148" sldId="304"/>
            <ac:spMk id="20" creationId="{6BD64491-96E9-37E7-0166-3B6E9EA669B8}"/>
          </ac:spMkLst>
        </pc:spChg>
        <pc:spChg chg="add del mod">
          <ac:chgData name="Steve McDonald" userId="c9824981-db69-495d-a554-4a903428bcec" providerId="ADAL" clId="{98343C23-FD1E-1E4A-A05E-2C0CA21E62A4}" dt="2022-09-07T20:41:29.205" v="2167" actId="478"/>
          <ac:spMkLst>
            <pc:docMk/>
            <pc:sldMk cId="1770230148" sldId="304"/>
            <ac:spMk id="22" creationId="{783D51CA-0C79-8D8C-D1E2-0878BB4534CB}"/>
          </ac:spMkLst>
        </pc:spChg>
        <pc:picChg chg="mod modCrop">
          <ac:chgData name="Steve McDonald" userId="c9824981-db69-495d-a554-4a903428bcec" providerId="ADAL" clId="{98343C23-FD1E-1E4A-A05E-2C0CA21E62A4}" dt="2022-08-18T20:26:39.333" v="18" actId="29295"/>
          <ac:picMkLst>
            <pc:docMk/>
            <pc:sldMk cId="1770230148" sldId="304"/>
            <ac:picMk id="12" creationId="{5D140913-2D72-E4E0-83A5-86D52FB823EC}"/>
          </ac:picMkLst>
        </pc:picChg>
      </pc:sldChg>
      <pc:sldChg chg="addSp delSp modSp mod modNotesTx">
        <pc:chgData name="Steve McDonald" userId="c9824981-db69-495d-a554-4a903428bcec" providerId="ADAL" clId="{98343C23-FD1E-1E4A-A05E-2C0CA21E62A4}" dt="2022-09-22T14:33:33.067" v="8678" actId="20577"/>
        <pc:sldMkLst>
          <pc:docMk/>
          <pc:sldMk cId="1343705967" sldId="415"/>
        </pc:sldMkLst>
        <pc:spChg chg="add del">
          <ac:chgData name="Steve McDonald" userId="c9824981-db69-495d-a554-4a903428bcec" providerId="ADAL" clId="{98343C23-FD1E-1E4A-A05E-2C0CA21E62A4}" dt="2022-08-18T20:27:49.516" v="61" actId="22"/>
          <ac:spMkLst>
            <pc:docMk/>
            <pc:sldMk cId="1343705967" sldId="415"/>
            <ac:spMk id="5" creationId="{9D3D3914-AABB-1733-EA70-C77F43DA3713}"/>
          </ac:spMkLst>
        </pc:spChg>
        <pc:grpChg chg="mod">
          <ac:chgData name="Steve McDonald" userId="c9824981-db69-495d-a554-4a903428bcec" providerId="ADAL" clId="{98343C23-FD1E-1E4A-A05E-2C0CA21E62A4}" dt="2022-09-07T20:42:05.805" v="2174" actId="1076"/>
          <ac:grpSpMkLst>
            <pc:docMk/>
            <pc:sldMk cId="1343705967" sldId="415"/>
            <ac:grpSpMk id="10" creationId="{06A9E8D1-1F8D-B8A2-426E-A34A33C3563E}"/>
          </ac:grpSpMkLst>
        </pc:grpChg>
        <pc:picChg chg="mod modCrop">
          <ac:chgData name="Steve McDonald" userId="c9824981-db69-495d-a554-4a903428bcec" providerId="ADAL" clId="{98343C23-FD1E-1E4A-A05E-2C0CA21E62A4}" dt="2022-09-08T17:45:33.208" v="2181" actId="732"/>
          <ac:picMkLst>
            <pc:docMk/>
            <pc:sldMk cId="1343705967" sldId="415"/>
            <ac:picMk id="7" creationId="{24BB19FE-BB9D-D37B-D66E-9082CB5C1B02}"/>
          </ac:picMkLst>
        </pc:picChg>
      </pc:sldChg>
      <pc:sldChg chg="modSp mod modNotesTx">
        <pc:chgData name="Steve McDonald" userId="c9824981-db69-495d-a554-4a903428bcec" providerId="ADAL" clId="{98343C23-FD1E-1E4A-A05E-2C0CA21E62A4}" dt="2022-09-22T12:54:36.121" v="7192" actId="20577"/>
        <pc:sldMkLst>
          <pc:docMk/>
          <pc:sldMk cId="3225040301" sldId="512"/>
        </pc:sldMkLst>
        <pc:spChg chg="mod">
          <ac:chgData name="Steve McDonald" userId="c9824981-db69-495d-a554-4a903428bcec" providerId="ADAL" clId="{98343C23-FD1E-1E4A-A05E-2C0CA21E62A4}" dt="2022-09-20T20:43:14.313" v="6219" actId="20577"/>
          <ac:spMkLst>
            <pc:docMk/>
            <pc:sldMk cId="3225040301" sldId="512"/>
            <ac:spMk id="42" creationId="{65C6E939-756E-3246-8892-8E1AF41B7276}"/>
          </ac:spMkLst>
        </pc:spChg>
        <pc:picChg chg="mod">
          <ac:chgData name="Steve McDonald" userId="c9824981-db69-495d-a554-4a903428bcec" providerId="ADAL" clId="{98343C23-FD1E-1E4A-A05E-2C0CA21E62A4}" dt="2022-09-22T12:54:14.649" v="7154" actId="1036"/>
          <ac:picMkLst>
            <pc:docMk/>
            <pc:sldMk cId="3225040301" sldId="512"/>
            <ac:picMk id="5" creationId="{9F40FD0C-0AFC-228A-B6F4-CEBEA8612EC0}"/>
          </ac:picMkLst>
        </pc:picChg>
        <pc:picChg chg="mod">
          <ac:chgData name="Steve McDonald" userId="c9824981-db69-495d-a554-4a903428bcec" providerId="ADAL" clId="{98343C23-FD1E-1E4A-A05E-2C0CA21E62A4}" dt="2022-09-22T12:54:14.649" v="7154" actId="1036"/>
          <ac:picMkLst>
            <pc:docMk/>
            <pc:sldMk cId="3225040301" sldId="512"/>
            <ac:picMk id="7" creationId="{54A6370F-3D3C-CE4E-401E-F5ED50E30013}"/>
          </ac:picMkLst>
        </pc:picChg>
        <pc:picChg chg="mod">
          <ac:chgData name="Steve McDonald" userId="c9824981-db69-495d-a554-4a903428bcec" providerId="ADAL" clId="{98343C23-FD1E-1E4A-A05E-2C0CA21E62A4}" dt="2022-09-22T12:54:14.649" v="7154" actId="1036"/>
          <ac:picMkLst>
            <pc:docMk/>
            <pc:sldMk cId="3225040301" sldId="512"/>
            <ac:picMk id="8" creationId="{54AC2204-EE0D-F2A8-3FD9-4686F5A9396E}"/>
          </ac:picMkLst>
        </pc:picChg>
        <pc:picChg chg="mod">
          <ac:chgData name="Steve McDonald" userId="c9824981-db69-495d-a554-4a903428bcec" providerId="ADAL" clId="{98343C23-FD1E-1E4A-A05E-2C0CA21E62A4}" dt="2022-09-22T12:54:20.819" v="7164" actId="1036"/>
          <ac:picMkLst>
            <pc:docMk/>
            <pc:sldMk cId="3225040301" sldId="512"/>
            <ac:picMk id="9" creationId="{17207A62-33BC-A320-75CB-F61641DD8357}"/>
          </ac:picMkLst>
        </pc:picChg>
        <pc:picChg chg="mod">
          <ac:chgData name="Steve McDonald" userId="c9824981-db69-495d-a554-4a903428bcec" providerId="ADAL" clId="{98343C23-FD1E-1E4A-A05E-2C0CA21E62A4}" dt="2022-09-22T12:54:20.819" v="7164" actId="1036"/>
          <ac:picMkLst>
            <pc:docMk/>
            <pc:sldMk cId="3225040301" sldId="512"/>
            <ac:picMk id="10" creationId="{E5D90951-4B74-051B-476B-433742AD2292}"/>
          </ac:picMkLst>
        </pc:picChg>
        <pc:picChg chg="mod">
          <ac:chgData name="Steve McDonald" userId="c9824981-db69-495d-a554-4a903428bcec" providerId="ADAL" clId="{98343C23-FD1E-1E4A-A05E-2C0CA21E62A4}" dt="2022-09-22T12:54:20.819" v="7164" actId="1036"/>
          <ac:picMkLst>
            <pc:docMk/>
            <pc:sldMk cId="3225040301" sldId="512"/>
            <ac:picMk id="11" creationId="{D24602BD-D9B6-4B1B-01A8-53BF768A8BE3}"/>
          </ac:picMkLst>
        </pc:picChg>
        <pc:picChg chg="mod">
          <ac:chgData name="Steve McDonald" userId="c9824981-db69-495d-a554-4a903428bcec" providerId="ADAL" clId="{98343C23-FD1E-1E4A-A05E-2C0CA21E62A4}" dt="2022-09-22T12:54:20.819" v="7164" actId="1036"/>
          <ac:picMkLst>
            <pc:docMk/>
            <pc:sldMk cId="3225040301" sldId="512"/>
            <ac:picMk id="12" creationId="{7C1DC708-5D08-D7BD-421E-4D965910FB4A}"/>
          </ac:picMkLst>
        </pc:picChg>
        <pc:picChg chg="mod">
          <ac:chgData name="Steve McDonald" userId="c9824981-db69-495d-a554-4a903428bcec" providerId="ADAL" clId="{98343C23-FD1E-1E4A-A05E-2C0CA21E62A4}" dt="2022-09-22T12:54:20.819" v="7164" actId="1036"/>
          <ac:picMkLst>
            <pc:docMk/>
            <pc:sldMk cId="3225040301" sldId="512"/>
            <ac:picMk id="13" creationId="{8A308189-9842-1499-0B8E-80BBE5178CC5}"/>
          </ac:picMkLst>
        </pc:picChg>
      </pc:sldChg>
      <pc:sldChg chg="modSp mod modNotesTx">
        <pc:chgData name="Steve McDonald" userId="c9824981-db69-495d-a554-4a903428bcec" providerId="ADAL" clId="{98343C23-FD1E-1E4A-A05E-2C0CA21E62A4}" dt="2022-09-12T13:34:46.127" v="2301" actId="20577"/>
        <pc:sldMkLst>
          <pc:docMk/>
          <pc:sldMk cId="71318263" sldId="7768"/>
        </pc:sldMkLst>
        <pc:spChg chg="mod">
          <ac:chgData name="Steve McDonald" userId="c9824981-db69-495d-a554-4a903428bcec" providerId="ADAL" clId="{98343C23-FD1E-1E4A-A05E-2C0CA21E62A4}" dt="2022-09-12T13:34:46.127" v="2301" actId="20577"/>
          <ac:spMkLst>
            <pc:docMk/>
            <pc:sldMk cId="71318263" sldId="7768"/>
            <ac:spMk id="14" creationId="{785F0745-D8C2-7E49-A579-CE3712AD4A15}"/>
          </ac:spMkLst>
        </pc:spChg>
      </pc:sldChg>
      <pc:sldChg chg="modNotesTx">
        <pc:chgData name="Steve McDonald" userId="c9824981-db69-495d-a554-4a903428bcec" providerId="ADAL" clId="{98343C23-FD1E-1E4A-A05E-2C0CA21E62A4}" dt="2022-09-22T12:57:44.403" v="7570" actId="20577"/>
        <pc:sldMkLst>
          <pc:docMk/>
          <pc:sldMk cId="515960348" sldId="7769"/>
        </pc:sldMkLst>
      </pc:sldChg>
      <pc:sldChg chg="modSp add mod modNotesTx">
        <pc:chgData name="Steve McDonald" userId="c9824981-db69-495d-a554-4a903428bcec" providerId="ADAL" clId="{98343C23-FD1E-1E4A-A05E-2C0CA21E62A4}" dt="2022-09-21T17:34:03.434" v="6717" actId="20577"/>
        <pc:sldMkLst>
          <pc:docMk/>
          <pc:sldMk cId="740359127" sldId="7793"/>
        </pc:sldMkLst>
        <pc:spChg chg="mod">
          <ac:chgData name="Steve McDonald" userId="c9824981-db69-495d-a554-4a903428bcec" providerId="ADAL" clId="{98343C23-FD1E-1E4A-A05E-2C0CA21E62A4}" dt="2022-09-19T17:54:53.381" v="2303" actId="404"/>
          <ac:spMkLst>
            <pc:docMk/>
            <pc:sldMk cId="740359127" sldId="7793"/>
            <ac:spMk id="4" creationId="{B33BB1A2-1853-274B-3796-04E1A9A47E3C}"/>
          </ac:spMkLst>
        </pc:spChg>
      </pc:sldChg>
      <pc:sldChg chg="addSp delSp modSp mod modAnim modNotesTx">
        <pc:chgData name="Steve McDonald" userId="c9824981-db69-495d-a554-4a903428bcec" providerId="ADAL" clId="{98343C23-FD1E-1E4A-A05E-2C0CA21E62A4}" dt="2022-09-22T12:58:50.291" v="7736" actId="20577"/>
        <pc:sldMkLst>
          <pc:docMk/>
          <pc:sldMk cId="1262405073" sldId="2146847299"/>
        </pc:sldMkLst>
        <pc:spChg chg="add del mod">
          <ac:chgData name="Steve McDonald" userId="c9824981-db69-495d-a554-4a903428bcec" providerId="ADAL" clId="{98343C23-FD1E-1E4A-A05E-2C0CA21E62A4}" dt="2022-08-18T20:36:21.311" v="64"/>
          <ac:spMkLst>
            <pc:docMk/>
            <pc:sldMk cId="1262405073" sldId="2146847299"/>
            <ac:spMk id="5" creationId="{46041C3E-F1CE-DF9C-6184-3999ED1136D1}"/>
          </ac:spMkLst>
        </pc:spChg>
        <pc:spChg chg="mod">
          <ac:chgData name="Steve McDonald" userId="c9824981-db69-495d-a554-4a903428bcec" providerId="ADAL" clId="{98343C23-FD1E-1E4A-A05E-2C0CA21E62A4}" dt="2022-08-18T20:37:36.577" v="149" actId="20577"/>
          <ac:spMkLst>
            <pc:docMk/>
            <pc:sldMk cId="1262405073" sldId="2146847299"/>
            <ac:spMk id="24" creationId="{BAB81551-8CFD-CD4E-9B61-DA8A49F0C75F}"/>
          </ac:spMkLst>
        </pc:spChg>
      </pc:sldChg>
      <pc:sldChg chg="del">
        <pc:chgData name="Steve McDonald" userId="c9824981-db69-495d-a554-4a903428bcec" providerId="ADAL" clId="{98343C23-FD1E-1E4A-A05E-2C0CA21E62A4}" dt="2022-09-07T20:44:29.732" v="2180" actId="2696"/>
        <pc:sldMkLst>
          <pc:docMk/>
          <pc:sldMk cId="2329284999" sldId="2146847302"/>
        </pc:sldMkLst>
      </pc:sldChg>
      <pc:sldChg chg="addSp modSp mod modNotesTx">
        <pc:chgData name="Steve McDonald" userId="c9824981-db69-495d-a554-4a903428bcec" providerId="ADAL" clId="{98343C23-FD1E-1E4A-A05E-2C0CA21E62A4}" dt="2022-09-22T12:58:38.336" v="7735" actId="20577"/>
        <pc:sldMkLst>
          <pc:docMk/>
          <pc:sldMk cId="421581369" sldId="2146847304"/>
        </pc:sldMkLst>
        <pc:spChg chg="add mod">
          <ac:chgData name="Steve McDonald" userId="c9824981-db69-495d-a554-4a903428bcec" providerId="ADAL" clId="{98343C23-FD1E-1E4A-A05E-2C0CA21E62A4}" dt="2022-09-07T20:11:47.096" v="1377" actId="20577"/>
          <ac:spMkLst>
            <pc:docMk/>
            <pc:sldMk cId="421581369" sldId="2146847304"/>
            <ac:spMk id="4" creationId="{1FC1BA17-AD8E-1181-D660-EEECC6C5548B}"/>
          </ac:spMkLst>
        </pc:spChg>
        <pc:spChg chg="mod">
          <ac:chgData name="Steve McDonald" userId="c9824981-db69-495d-a554-4a903428bcec" providerId="ADAL" clId="{98343C23-FD1E-1E4A-A05E-2C0CA21E62A4}" dt="2022-09-07T19:54:02.620" v="900" actId="1076"/>
          <ac:spMkLst>
            <pc:docMk/>
            <pc:sldMk cId="421581369" sldId="2146847304"/>
            <ac:spMk id="7" creationId="{FC0EA14D-36FB-4988-249C-D5F0C8C64767}"/>
          </ac:spMkLst>
        </pc:spChg>
        <pc:grpChg chg="mod">
          <ac:chgData name="Steve McDonald" userId="c9824981-db69-495d-a554-4a903428bcec" providerId="ADAL" clId="{98343C23-FD1E-1E4A-A05E-2C0CA21E62A4}" dt="2022-09-07T19:54:09.448" v="901" actId="1076"/>
          <ac:grpSpMkLst>
            <pc:docMk/>
            <pc:sldMk cId="421581369" sldId="2146847304"/>
            <ac:grpSpMk id="6" creationId="{691AFA89-5157-23D6-6FFA-E607F56C8DAF}"/>
          </ac:grpSpMkLst>
        </pc:grpChg>
        <pc:picChg chg="mod">
          <ac:chgData name="Steve McDonald" userId="c9824981-db69-495d-a554-4a903428bcec" providerId="ADAL" clId="{98343C23-FD1E-1E4A-A05E-2C0CA21E62A4}" dt="2022-08-18T18:59:50.447" v="4" actId="1076"/>
          <ac:picMkLst>
            <pc:docMk/>
            <pc:sldMk cId="421581369" sldId="2146847304"/>
            <ac:picMk id="8" creationId="{15BE2653-6219-989C-FD7A-37CE21E0CE9F}"/>
          </ac:picMkLst>
        </pc:picChg>
      </pc:sldChg>
      <pc:sldChg chg="addSp modSp mod modAnim modNotesTx">
        <pc:chgData name="Steve McDonald" userId="c9824981-db69-495d-a554-4a903428bcec" providerId="ADAL" clId="{98343C23-FD1E-1E4A-A05E-2C0CA21E62A4}" dt="2022-09-22T14:35:26.875" v="8783" actId="20577"/>
        <pc:sldMkLst>
          <pc:docMk/>
          <pc:sldMk cId="2428785456" sldId="2146847306"/>
        </pc:sldMkLst>
        <pc:spChg chg="add mod">
          <ac:chgData name="Steve McDonald" userId="c9824981-db69-495d-a554-4a903428bcec" providerId="ADAL" clId="{98343C23-FD1E-1E4A-A05E-2C0CA21E62A4}" dt="2022-09-07T19:56:11.835" v="926" actId="208"/>
          <ac:spMkLst>
            <pc:docMk/>
            <pc:sldMk cId="2428785456" sldId="2146847306"/>
            <ac:spMk id="10" creationId="{7CF61467-4FEA-FC91-D217-0848C3A506FD}"/>
          </ac:spMkLst>
        </pc:spChg>
        <pc:spChg chg="add mod">
          <ac:chgData name="Steve McDonald" userId="c9824981-db69-495d-a554-4a903428bcec" providerId="ADAL" clId="{98343C23-FD1E-1E4A-A05E-2C0CA21E62A4}" dt="2022-09-07T19:57:35.901" v="959" actId="403"/>
          <ac:spMkLst>
            <pc:docMk/>
            <pc:sldMk cId="2428785456" sldId="2146847306"/>
            <ac:spMk id="11" creationId="{72946975-79E7-9328-6B6B-BC66938731D7}"/>
          </ac:spMkLst>
        </pc:spChg>
        <pc:grpChg chg="add">
          <ac:chgData name="Steve McDonald" userId="c9824981-db69-495d-a554-4a903428bcec" providerId="ADAL" clId="{98343C23-FD1E-1E4A-A05E-2C0CA21E62A4}" dt="2022-09-07T19:57:48.144" v="960" actId="164"/>
          <ac:grpSpMkLst>
            <pc:docMk/>
            <pc:sldMk cId="2428785456" sldId="2146847306"/>
            <ac:grpSpMk id="12" creationId="{EA814DE5-0C9A-8D00-3F90-BCD8B0BECE82}"/>
          </ac:grpSpMkLst>
        </pc:grpChg>
      </pc:sldChg>
      <pc:sldChg chg="addSp delSp modSp mod">
        <pc:chgData name="Steve McDonald" userId="c9824981-db69-495d-a554-4a903428bcec" providerId="ADAL" clId="{98343C23-FD1E-1E4A-A05E-2C0CA21E62A4}" dt="2022-08-18T20:39:59.384" v="359"/>
        <pc:sldMkLst>
          <pc:docMk/>
          <pc:sldMk cId="2955419557" sldId="2146847307"/>
        </pc:sldMkLst>
        <pc:spChg chg="add del mod">
          <ac:chgData name="Steve McDonald" userId="c9824981-db69-495d-a554-4a903428bcec" providerId="ADAL" clId="{98343C23-FD1E-1E4A-A05E-2C0CA21E62A4}" dt="2022-08-18T20:39:59.384" v="359"/>
          <ac:spMkLst>
            <pc:docMk/>
            <pc:sldMk cId="2955419557" sldId="2146847307"/>
            <ac:spMk id="5" creationId="{FB63897A-5799-481E-1E89-5296C273C25B}"/>
          </ac:spMkLst>
        </pc:spChg>
        <pc:spChg chg="mod">
          <ac:chgData name="Steve McDonald" userId="c9824981-db69-495d-a554-4a903428bcec" providerId="ADAL" clId="{98343C23-FD1E-1E4A-A05E-2C0CA21E62A4}" dt="2022-08-18T20:39:49.076" v="357" actId="20577"/>
          <ac:spMkLst>
            <pc:docMk/>
            <pc:sldMk cId="2955419557" sldId="2146847307"/>
            <ac:spMk id="24" creationId="{BAB81551-8CFD-CD4E-9B61-DA8A49F0C75F}"/>
          </ac:spMkLst>
        </pc:spChg>
      </pc:sldChg>
      <pc:sldChg chg="addSp delSp modSp mod modAnim modNotesTx">
        <pc:chgData name="Steve McDonald" userId="c9824981-db69-495d-a554-4a903428bcec" providerId="ADAL" clId="{98343C23-FD1E-1E4A-A05E-2C0CA21E62A4}" dt="2022-09-19T22:07:14.720" v="2399" actId="20577"/>
        <pc:sldMkLst>
          <pc:docMk/>
          <pc:sldMk cId="2099554522" sldId="2146847308"/>
        </pc:sldMkLst>
        <pc:spChg chg="add mod">
          <ac:chgData name="Steve McDonald" userId="c9824981-db69-495d-a554-4a903428bcec" providerId="ADAL" clId="{98343C23-FD1E-1E4A-A05E-2C0CA21E62A4}" dt="2022-09-07T19:59:49.712" v="970" actId="1582"/>
          <ac:spMkLst>
            <pc:docMk/>
            <pc:sldMk cId="2099554522" sldId="2146847308"/>
            <ac:spMk id="3" creationId="{53B47F2D-A378-7AC4-F97C-220A10BE1886}"/>
          </ac:spMkLst>
        </pc:spChg>
        <pc:spChg chg="add del mod">
          <ac:chgData name="Steve McDonald" userId="c9824981-db69-495d-a554-4a903428bcec" providerId="ADAL" clId="{98343C23-FD1E-1E4A-A05E-2C0CA21E62A4}" dt="2022-09-07T20:01:23.564" v="1024"/>
          <ac:spMkLst>
            <pc:docMk/>
            <pc:sldMk cId="2099554522" sldId="2146847308"/>
            <ac:spMk id="4" creationId="{2913D1B0-B817-B983-DF0B-F0049A37093D}"/>
          </ac:spMkLst>
        </pc:spChg>
        <pc:spChg chg="add mod">
          <ac:chgData name="Steve McDonald" userId="c9824981-db69-495d-a554-4a903428bcec" providerId="ADAL" clId="{98343C23-FD1E-1E4A-A05E-2C0CA21E62A4}" dt="2022-09-07T20:02:07.999" v="1060" actId="1076"/>
          <ac:spMkLst>
            <pc:docMk/>
            <pc:sldMk cId="2099554522" sldId="2146847308"/>
            <ac:spMk id="5" creationId="{BA661389-7849-09DB-D064-5F9F01DC7EF5}"/>
          </ac:spMkLst>
        </pc:spChg>
        <pc:spChg chg="mod">
          <ac:chgData name="Steve McDonald" userId="c9824981-db69-495d-a554-4a903428bcec" providerId="ADAL" clId="{98343C23-FD1E-1E4A-A05E-2C0CA21E62A4}" dt="2022-09-07T20:42:48.586" v="2175" actId="207"/>
          <ac:spMkLst>
            <pc:docMk/>
            <pc:sldMk cId="2099554522" sldId="2146847308"/>
            <ac:spMk id="22" creationId="{211F782A-A048-423E-5C31-B1EAC86A4D3E}"/>
          </ac:spMkLst>
        </pc:spChg>
        <pc:spChg chg="mod">
          <ac:chgData name="Steve McDonald" userId="c9824981-db69-495d-a554-4a903428bcec" providerId="ADAL" clId="{98343C23-FD1E-1E4A-A05E-2C0CA21E62A4}" dt="2022-09-07T20:42:48.586" v="2175" actId="207"/>
          <ac:spMkLst>
            <pc:docMk/>
            <pc:sldMk cId="2099554522" sldId="2146847308"/>
            <ac:spMk id="23" creationId="{5422D48C-3F13-9C88-E76E-D51817F6C3C1}"/>
          </ac:spMkLst>
        </pc:spChg>
        <pc:spChg chg="mod">
          <ac:chgData name="Steve McDonald" userId="c9824981-db69-495d-a554-4a903428bcec" providerId="ADAL" clId="{98343C23-FD1E-1E4A-A05E-2C0CA21E62A4}" dt="2022-09-07T20:42:48.586" v="2175" actId="207"/>
          <ac:spMkLst>
            <pc:docMk/>
            <pc:sldMk cId="2099554522" sldId="2146847308"/>
            <ac:spMk id="24" creationId="{055918CC-DE6A-BECA-C77A-7D2B621B3442}"/>
          </ac:spMkLst>
        </pc:spChg>
        <pc:spChg chg="mod">
          <ac:chgData name="Steve McDonald" userId="c9824981-db69-495d-a554-4a903428bcec" providerId="ADAL" clId="{98343C23-FD1E-1E4A-A05E-2C0CA21E62A4}" dt="2022-09-07T20:42:48.586" v="2175" actId="207"/>
          <ac:spMkLst>
            <pc:docMk/>
            <pc:sldMk cId="2099554522" sldId="2146847308"/>
            <ac:spMk id="25" creationId="{F127AE4B-AE5A-5175-CBEC-7ABC4CED5E89}"/>
          </ac:spMkLst>
        </pc:spChg>
        <pc:spChg chg="mod">
          <ac:chgData name="Steve McDonald" userId="c9824981-db69-495d-a554-4a903428bcec" providerId="ADAL" clId="{98343C23-FD1E-1E4A-A05E-2C0CA21E62A4}" dt="2022-09-07T20:01:16.479" v="1022" actId="20577"/>
          <ac:spMkLst>
            <pc:docMk/>
            <pc:sldMk cId="2099554522" sldId="2146847308"/>
            <ac:spMk id="27" creationId="{E6B3D759-A0BC-4D4B-B3FC-2C5C5A5D3860}"/>
          </ac:spMkLst>
        </pc:spChg>
        <pc:spChg chg="mod">
          <ac:chgData name="Steve McDonald" userId="c9824981-db69-495d-a554-4a903428bcec" providerId="ADAL" clId="{98343C23-FD1E-1E4A-A05E-2C0CA21E62A4}" dt="2022-09-07T20:42:48.586" v="2175" actId="207"/>
          <ac:spMkLst>
            <pc:docMk/>
            <pc:sldMk cId="2099554522" sldId="2146847308"/>
            <ac:spMk id="28" creationId="{D6120A13-2DF1-F7E7-8087-3E3460CA11E8}"/>
          </ac:spMkLst>
        </pc:spChg>
        <pc:spChg chg="mod">
          <ac:chgData name="Steve McDonald" userId="c9824981-db69-495d-a554-4a903428bcec" providerId="ADAL" clId="{98343C23-FD1E-1E4A-A05E-2C0CA21E62A4}" dt="2022-09-07T20:42:48.586" v="2175" actId="207"/>
          <ac:spMkLst>
            <pc:docMk/>
            <pc:sldMk cId="2099554522" sldId="2146847308"/>
            <ac:spMk id="30" creationId="{A1288ABD-8EAD-801A-F5AD-0F5BE85199D8}"/>
          </ac:spMkLst>
        </pc:spChg>
        <pc:spChg chg="mod">
          <ac:chgData name="Steve McDonald" userId="c9824981-db69-495d-a554-4a903428bcec" providerId="ADAL" clId="{98343C23-FD1E-1E4A-A05E-2C0CA21E62A4}" dt="2022-09-07T20:42:48.586" v="2175" actId="207"/>
          <ac:spMkLst>
            <pc:docMk/>
            <pc:sldMk cId="2099554522" sldId="2146847308"/>
            <ac:spMk id="31" creationId="{15455392-7DBE-67E7-A501-92EEFAF47A32}"/>
          </ac:spMkLst>
        </pc:spChg>
        <pc:spChg chg="mod">
          <ac:chgData name="Steve McDonald" userId="c9824981-db69-495d-a554-4a903428bcec" providerId="ADAL" clId="{98343C23-FD1E-1E4A-A05E-2C0CA21E62A4}" dt="2022-09-07T20:42:48.586" v="2175" actId="207"/>
          <ac:spMkLst>
            <pc:docMk/>
            <pc:sldMk cId="2099554522" sldId="2146847308"/>
            <ac:spMk id="33" creationId="{0C3DF540-59B9-3448-2915-C52A7CF57C74}"/>
          </ac:spMkLst>
        </pc:spChg>
        <pc:spChg chg="mod">
          <ac:chgData name="Steve McDonald" userId="c9824981-db69-495d-a554-4a903428bcec" providerId="ADAL" clId="{98343C23-FD1E-1E4A-A05E-2C0CA21E62A4}" dt="2022-09-07T20:42:48.586" v="2175" actId="207"/>
          <ac:spMkLst>
            <pc:docMk/>
            <pc:sldMk cId="2099554522" sldId="2146847308"/>
            <ac:spMk id="34" creationId="{7483A054-EA99-2EAE-7838-BC01A49A4588}"/>
          </ac:spMkLst>
        </pc:spChg>
        <pc:spChg chg="mod">
          <ac:chgData name="Steve McDonald" userId="c9824981-db69-495d-a554-4a903428bcec" providerId="ADAL" clId="{98343C23-FD1E-1E4A-A05E-2C0CA21E62A4}" dt="2022-09-19T22:06:19.932" v="2390" actId="20577"/>
          <ac:spMkLst>
            <pc:docMk/>
            <pc:sldMk cId="2099554522" sldId="2146847308"/>
            <ac:spMk id="37" creationId="{8F9C5A8C-D308-ABBC-EE85-83A9FC2339FB}"/>
          </ac:spMkLst>
        </pc:spChg>
        <pc:spChg chg="mod">
          <ac:chgData name="Steve McDonald" userId="c9824981-db69-495d-a554-4a903428bcec" providerId="ADAL" clId="{98343C23-FD1E-1E4A-A05E-2C0CA21E62A4}" dt="2022-09-19T22:07:14.720" v="2399" actId="20577"/>
          <ac:spMkLst>
            <pc:docMk/>
            <pc:sldMk cId="2099554522" sldId="2146847308"/>
            <ac:spMk id="38" creationId="{206927C4-5A52-E80F-A683-68D07F27EF2D}"/>
          </ac:spMkLst>
        </pc:spChg>
        <pc:grpChg chg="add">
          <ac:chgData name="Steve McDonald" userId="c9824981-db69-495d-a554-4a903428bcec" providerId="ADAL" clId="{98343C23-FD1E-1E4A-A05E-2C0CA21E62A4}" dt="2022-09-07T20:02:13.253" v="1061" actId="164"/>
          <ac:grpSpMkLst>
            <pc:docMk/>
            <pc:sldMk cId="2099554522" sldId="2146847308"/>
            <ac:grpSpMk id="6" creationId="{366CA801-23D3-A3C1-83A6-99F9CA15F496}"/>
          </ac:grpSpMkLst>
        </pc:grpChg>
      </pc:sldChg>
      <pc:sldChg chg="addSp delSp modSp mod modAnim modNotesTx">
        <pc:chgData name="Steve McDonald" userId="c9824981-db69-495d-a554-4a903428bcec" providerId="ADAL" clId="{98343C23-FD1E-1E4A-A05E-2C0CA21E62A4}" dt="2022-09-07T20:43:07.235" v="2176" actId="207"/>
        <pc:sldMkLst>
          <pc:docMk/>
          <pc:sldMk cId="3102036926" sldId="2146847309"/>
        </pc:sldMkLst>
        <pc:spChg chg="add mod">
          <ac:chgData name="Steve McDonald" userId="c9824981-db69-495d-a554-4a903428bcec" providerId="ADAL" clId="{98343C23-FD1E-1E4A-A05E-2C0CA21E62A4}" dt="2022-09-07T20:04:07.901" v="1079" actId="20577"/>
          <ac:spMkLst>
            <pc:docMk/>
            <pc:sldMk cId="3102036926" sldId="2146847309"/>
            <ac:spMk id="8" creationId="{A4BE85E0-B7B1-BB2F-68B4-146597F767F5}"/>
          </ac:spMkLst>
        </pc:spChg>
        <pc:spChg chg="add del mod">
          <ac:chgData name="Steve McDonald" userId="c9824981-db69-495d-a554-4a903428bcec" providerId="ADAL" clId="{98343C23-FD1E-1E4A-A05E-2C0CA21E62A4}" dt="2022-09-07T20:04:27.557" v="1085"/>
          <ac:spMkLst>
            <pc:docMk/>
            <pc:sldMk cId="3102036926" sldId="2146847309"/>
            <ac:spMk id="9" creationId="{5CA38807-5731-A9B0-9F8A-535D546D7082}"/>
          </ac:spMkLst>
        </pc:spChg>
        <pc:spChg chg="add mod">
          <ac:chgData name="Steve McDonald" userId="c9824981-db69-495d-a554-4a903428bcec" providerId="ADAL" clId="{98343C23-FD1E-1E4A-A05E-2C0CA21E62A4}" dt="2022-09-07T20:04:22.508" v="1083" actId="14100"/>
          <ac:spMkLst>
            <pc:docMk/>
            <pc:sldMk cId="3102036926" sldId="2146847309"/>
            <ac:spMk id="10" creationId="{9A9183FA-60EF-E5B8-6D2B-3EF02BA80068}"/>
          </ac:spMkLst>
        </pc:spChg>
        <pc:spChg chg="add mod">
          <ac:chgData name="Steve McDonald" userId="c9824981-db69-495d-a554-4a903428bcec" providerId="ADAL" clId="{98343C23-FD1E-1E4A-A05E-2C0CA21E62A4}" dt="2022-09-07T20:05:00.517" v="1103" actId="207"/>
          <ac:spMkLst>
            <pc:docMk/>
            <pc:sldMk cId="3102036926" sldId="2146847309"/>
            <ac:spMk id="11" creationId="{EC028B01-09AB-37D7-1326-5AF09D1C6C94}"/>
          </ac:spMkLst>
        </pc:spChg>
        <pc:spChg chg="add mod">
          <ac:chgData name="Steve McDonald" userId="c9824981-db69-495d-a554-4a903428bcec" providerId="ADAL" clId="{98343C23-FD1E-1E4A-A05E-2C0CA21E62A4}" dt="2022-09-07T20:05:09.890" v="1122" actId="20577"/>
          <ac:spMkLst>
            <pc:docMk/>
            <pc:sldMk cId="3102036926" sldId="2146847309"/>
            <ac:spMk id="12" creationId="{FDE927F1-334B-9F53-6B25-B27647308681}"/>
          </ac:spMkLst>
        </pc:spChg>
        <pc:spChg chg="add mod">
          <ac:chgData name="Steve McDonald" userId="c9824981-db69-495d-a554-4a903428bcec" providerId="ADAL" clId="{98343C23-FD1E-1E4A-A05E-2C0CA21E62A4}" dt="2022-09-07T20:08:06.063" v="1254" actId="1076"/>
          <ac:spMkLst>
            <pc:docMk/>
            <pc:sldMk cId="3102036926" sldId="2146847309"/>
            <ac:spMk id="15" creationId="{FBFD44AC-EE00-726D-B073-C0EC96C51EE7}"/>
          </ac:spMkLst>
        </pc:spChg>
        <pc:spChg chg="mod">
          <ac:chgData name="Steve McDonald" userId="c9824981-db69-495d-a554-4a903428bcec" providerId="ADAL" clId="{98343C23-FD1E-1E4A-A05E-2C0CA21E62A4}" dt="2022-09-07T20:43:07.235" v="2176" actId="207"/>
          <ac:spMkLst>
            <pc:docMk/>
            <pc:sldMk cId="3102036926" sldId="2146847309"/>
            <ac:spMk id="22" creationId="{211F782A-A048-423E-5C31-B1EAC86A4D3E}"/>
          </ac:spMkLst>
        </pc:spChg>
        <pc:grpChg chg="add">
          <ac:chgData name="Steve McDonald" userId="c9824981-db69-495d-a554-4a903428bcec" providerId="ADAL" clId="{98343C23-FD1E-1E4A-A05E-2C0CA21E62A4}" dt="2022-09-07T20:05:24.443" v="1125" actId="164"/>
          <ac:grpSpMkLst>
            <pc:docMk/>
            <pc:sldMk cId="3102036926" sldId="2146847309"/>
            <ac:grpSpMk id="13" creationId="{823F25CC-84C5-DD08-CE47-B4961BEE9329}"/>
          </ac:grpSpMkLst>
        </pc:grpChg>
        <pc:grpChg chg="add">
          <ac:chgData name="Steve McDonald" userId="c9824981-db69-495d-a554-4a903428bcec" providerId="ADAL" clId="{98343C23-FD1E-1E4A-A05E-2C0CA21E62A4}" dt="2022-09-07T20:05:31.359" v="1126" actId="164"/>
          <ac:grpSpMkLst>
            <pc:docMk/>
            <pc:sldMk cId="3102036926" sldId="2146847309"/>
            <ac:grpSpMk id="14" creationId="{5A0399B4-D166-AEAF-4E91-C8461AF1D43E}"/>
          </ac:grpSpMkLst>
        </pc:grpChg>
        <pc:cxnChg chg="add del">
          <ac:chgData name="Steve McDonald" userId="c9824981-db69-495d-a554-4a903428bcec" providerId="ADAL" clId="{98343C23-FD1E-1E4A-A05E-2C0CA21E62A4}" dt="2022-09-07T20:03:00.555" v="1064" actId="478"/>
          <ac:cxnSpMkLst>
            <pc:docMk/>
            <pc:sldMk cId="3102036926" sldId="2146847309"/>
            <ac:cxnSpMk id="5" creationId="{5C9EC3A9-FC95-8F3E-E9AD-AB11E9AB8B07}"/>
          </ac:cxnSpMkLst>
        </pc:cxnChg>
      </pc:sldChg>
      <pc:sldChg chg="modSp mod modNotesTx">
        <pc:chgData name="Steve McDonald" userId="c9824981-db69-495d-a554-4a903428bcec" providerId="ADAL" clId="{98343C23-FD1E-1E4A-A05E-2C0CA21E62A4}" dt="2022-09-22T13:05:55.886" v="8359" actId="20577"/>
        <pc:sldMkLst>
          <pc:docMk/>
          <pc:sldMk cId="3926492996" sldId="2146847310"/>
        </pc:sldMkLst>
        <pc:spChg chg="mod">
          <ac:chgData name="Steve McDonald" userId="c9824981-db69-495d-a554-4a903428bcec" providerId="ADAL" clId="{98343C23-FD1E-1E4A-A05E-2C0CA21E62A4}" dt="2022-08-18T20:41:20.197" v="402" actId="20577"/>
          <ac:spMkLst>
            <pc:docMk/>
            <pc:sldMk cId="3926492996" sldId="2146847310"/>
            <ac:spMk id="24" creationId="{BAB81551-8CFD-CD4E-9B61-DA8A49F0C75F}"/>
          </ac:spMkLst>
        </pc:spChg>
      </pc:sldChg>
      <pc:sldChg chg="addSp modSp mod modAnim modNotesTx">
        <pc:chgData name="Steve McDonald" userId="c9824981-db69-495d-a554-4a903428bcec" providerId="ADAL" clId="{98343C23-FD1E-1E4A-A05E-2C0CA21E62A4}" dt="2022-09-22T13:06:13.145" v="8360" actId="20577"/>
        <pc:sldMkLst>
          <pc:docMk/>
          <pc:sldMk cId="3881904423" sldId="2146847311"/>
        </pc:sldMkLst>
        <pc:spChg chg="add mod">
          <ac:chgData name="Steve McDonald" userId="c9824981-db69-495d-a554-4a903428bcec" providerId="ADAL" clId="{98343C23-FD1E-1E4A-A05E-2C0CA21E62A4}" dt="2022-09-07T20:09:40.518" v="1268"/>
          <ac:spMkLst>
            <pc:docMk/>
            <pc:sldMk cId="3881904423" sldId="2146847311"/>
            <ac:spMk id="3" creationId="{5F3F73F2-A995-7583-E0BC-D8F280026795}"/>
          </ac:spMkLst>
        </pc:spChg>
        <pc:spChg chg="add mod">
          <ac:chgData name="Steve McDonald" userId="c9824981-db69-495d-a554-4a903428bcec" providerId="ADAL" clId="{98343C23-FD1E-1E4A-A05E-2C0CA21E62A4}" dt="2022-09-22T13:06:13.145" v="8360" actId="20577"/>
          <ac:spMkLst>
            <pc:docMk/>
            <pc:sldMk cId="3881904423" sldId="2146847311"/>
            <ac:spMk id="6" creationId="{1A740E44-C6E4-F338-82C4-2457A9388920}"/>
          </ac:spMkLst>
        </pc:spChg>
        <pc:spChg chg="add mod">
          <ac:chgData name="Steve McDonald" userId="c9824981-db69-495d-a554-4a903428bcec" providerId="ADAL" clId="{98343C23-FD1E-1E4A-A05E-2C0CA21E62A4}" dt="2022-09-21T17:28:38.885" v="6627" actId="1076"/>
          <ac:spMkLst>
            <pc:docMk/>
            <pc:sldMk cId="3881904423" sldId="2146847311"/>
            <ac:spMk id="8" creationId="{4161D9B4-625A-3C42-ED5F-1B180458B14D}"/>
          </ac:spMkLst>
        </pc:spChg>
        <pc:spChg chg="add mod">
          <ac:chgData name="Steve McDonald" userId="c9824981-db69-495d-a554-4a903428bcec" providerId="ADAL" clId="{98343C23-FD1E-1E4A-A05E-2C0CA21E62A4}" dt="2022-09-21T17:28:43.649" v="6628" actId="571"/>
          <ac:spMkLst>
            <pc:docMk/>
            <pc:sldMk cId="3881904423" sldId="2146847311"/>
            <ac:spMk id="9" creationId="{06E285EF-EBB0-DD26-0787-87E0FB75D906}"/>
          </ac:spMkLst>
        </pc:spChg>
        <pc:grpChg chg="add mod">
          <ac:chgData name="Steve McDonald" userId="c9824981-db69-495d-a554-4a903428bcec" providerId="ADAL" clId="{98343C23-FD1E-1E4A-A05E-2C0CA21E62A4}" dt="2022-09-21T17:29:40.970" v="6631" actId="14100"/>
          <ac:grpSpMkLst>
            <pc:docMk/>
            <pc:sldMk cId="3881904423" sldId="2146847311"/>
            <ac:grpSpMk id="7" creationId="{7F9B2FF8-65E6-6B63-5D81-5E199E80EA54}"/>
          </ac:grpSpMkLst>
        </pc:grpChg>
        <pc:graphicFrameChg chg="mod modGraphic">
          <ac:chgData name="Steve McDonald" userId="c9824981-db69-495d-a554-4a903428bcec" providerId="ADAL" clId="{98343C23-FD1E-1E4A-A05E-2C0CA21E62A4}" dt="2022-09-21T17:27:56.210" v="6622" actId="207"/>
          <ac:graphicFrameMkLst>
            <pc:docMk/>
            <pc:sldMk cId="3881904423" sldId="2146847311"/>
            <ac:graphicFrameMk id="5" creationId="{4AA3733A-56B7-D797-1C4D-EB63BA789BAF}"/>
          </ac:graphicFrameMkLst>
        </pc:graphicFrameChg>
      </pc:sldChg>
      <pc:sldChg chg="addSp modSp mod modNotesTx">
        <pc:chgData name="Steve McDonald" userId="c9824981-db69-495d-a554-4a903428bcec" providerId="ADAL" clId="{98343C23-FD1E-1E4A-A05E-2C0CA21E62A4}" dt="2022-09-22T13:06:47.179" v="8461" actId="20577"/>
        <pc:sldMkLst>
          <pc:docMk/>
          <pc:sldMk cId="359822236" sldId="2146847312"/>
        </pc:sldMkLst>
        <pc:spChg chg="mod">
          <ac:chgData name="Steve McDonald" userId="c9824981-db69-495d-a554-4a903428bcec" providerId="ADAL" clId="{98343C23-FD1E-1E4A-A05E-2C0CA21E62A4}" dt="2022-09-19T22:13:50.296" v="2429" actId="20577"/>
          <ac:spMkLst>
            <pc:docMk/>
            <pc:sldMk cId="359822236" sldId="2146847312"/>
            <ac:spMk id="5" creationId="{62CC59B3-483F-F4CE-A996-05E8068EDFCC}"/>
          </ac:spMkLst>
        </pc:spChg>
        <pc:spChg chg="add mod">
          <ac:chgData name="Steve McDonald" userId="c9824981-db69-495d-a554-4a903428bcec" providerId="ADAL" clId="{98343C23-FD1E-1E4A-A05E-2C0CA21E62A4}" dt="2022-09-07T20:11:58.844" v="1378"/>
          <ac:spMkLst>
            <pc:docMk/>
            <pc:sldMk cId="359822236" sldId="2146847312"/>
            <ac:spMk id="6" creationId="{567684C9-9EA1-DD28-4994-E1590C69A76C}"/>
          </ac:spMkLst>
        </pc:spChg>
        <pc:grpChg chg="mod">
          <ac:chgData name="Steve McDonald" userId="c9824981-db69-495d-a554-4a903428bcec" providerId="ADAL" clId="{98343C23-FD1E-1E4A-A05E-2C0CA21E62A4}" dt="2022-09-07T20:11:19.578" v="1373" actId="1076"/>
          <ac:grpSpMkLst>
            <pc:docMk/>
            <pc:sldMk cId="359822236" sldId="2146847312"/>
            <ac:grpSpMk id="4" creationId="{8E037024-5C3A-4E26-9BAC-89991BC5B6FC}"/>
          </ac:grpSpMkLst>
        </pc:grpChg>
      </pc:sldChg>
      <pc:sldChg chg="addSp modSp mod modAnim modNotesTx">
        <pc:chgData name="Steve McDonald" userId="c9824981-db69-495d-a554-4a903428bcec" providerId="ADAL" clId="{98343C23-FD1E-1E4A-A05E-2C0CA21E62A4}" dt="2022-09-21T17:31:09.759" v="6666" actId="20577"/>
        <pc:sldMkLst>
          <pc:docMk/>
          <pc:sldMk cId="3156743788" sldId="2146847313"/>
        </pc:sldMkLst>
        <pc:spChg chg="add mod">
          <ac:chgData name="Steve McDonald" userId="c9824981-db69-495d-a554-4a903428bcec" providerId="ADAL" clId="{98343C23-FD1E-1E4A-A05E-2C0CA21E62A4}" dt="2022-09-07T20:13:53.018" v="1435" actId="1582"/>
          <ac:spMkLst>
            <pc:docMk/>
            <pc:sldMk cId="3156743788" sldId="2146847313"/>
            <ac:spMk id="3" creationId="{379A2EBD-BB28-4A7C-1779-32CBF1F23140}"/>
          </ac:spMkLst>
        </pc:spChg>
        <pc:spChg chg="add mod">
          <ac:chgData name="Steve McDonald" userId="c9824981-db69-495d-a554-4a903428bcec" providerId="ADAL" clId="{98343C23-FD1E-1E4A-A05E-2C0CA21E62A4}" dt="2022-09-07T20:15:26.812" v="1539" actId="1076"/>
          <ac:spMkLst>
            <pc:docMk/>
            <pc:sldMk cId="3156743788" sldId="2146847313"/>
            <ac:spMk id="4" creationId="{32CE1DCE-8DFC-61D5-FB89-3FE9ACD3DE26}"/>
          </ac:spMkLst>
        </pc:spChg>
        <pc:grpChg chg="add mod">
          <ac:chgData name="Steve McDonald" userId="c9824981-db69-495d-a554-4a903428bcec" providerId="ADAL" clId="{98343C23-FD1E-1E4A-A05E-2C0CA21E62A4}" dt="2022-09-07T20:17:10.293" v="1605" actId="688"/>
          <ac:grpSpMkLst>
            <pc:docMk/>
            <pc:sldMk cId="3156743788" sldId="2146847313"/>
            <ac:grpSpMk id="5" creationId="{7E45FDA4-3FA0-F773-55D6-62AAF7659277}"/>
          </ac:grpSpMkLst>
        </pc:grpChg>
      </pc:sldChg>
      <pc:sldChg chg="addSp delSp modSp mod modNotesTx">
        <pc:chgData name="Steve McDonald" userId="c9824981-db69-495d-a554-4a903428bcec" providerId="ADAL" clId="{98343C23-FD1E-1E4A-A05E-2C0CA21E62A4}" dt="2022-09-22T13:08:07.002" v="8621" actId="20577"/>
        <pc:sldMkLst>
          <pc:docMk/>
          <pc:sldMk cId="757796724" sldId="2146847314"/>
        </pc:sldMkLst>
        <pc:spChg chg="add del mod">
          <ac:chgData name="Steve McDonald" userId="c9824981-db69-495d-a554-4a903428bcec" providerId="ADAL" clId="{98343C23-FD1E-1E4A-A05E-2C0CA21E62A4}" dt="2022-08-18T20:42:55.558" v="536"/>
          <ac:spMkLst>
            <pc:docMk/>
            <pc:sldMk cId="757796724" sldId="2146847314"/>
            <ac:spMk id="5" creationId="{E337BC67-EC9E-4C00-C55F-8A8536FA6E13}"/>
          </ac:spMkLst>
        </pc:spChg>
        <pc:spChg chg="mod">
          <ac:chgData name="Steve McDonald" userId="c9824981-db69-495d-a554-4a903428bcec" providerId="ADAL" clId="{98343C23-FD1E-1E4A-A05E-2C0CA21E62A4}" dt="2022-08-18T20:41:50.555" v="409" actId="33524"/>
          <ac:spMkLst>
            <pc:docMk/>
            <pc:sldMk cId="757796724" sldId="2146847314"/>
            <ac:spMk id="6" creationId="{5B17008D-71E3-5739-4F18-9D614B718D11}"/>
          </ac:spMkLst>
        </pc:spChg>
        <pc:spChg chg="mod">
          <ac:chgData name="Steve McDonald" userId="c9824981-db69-495d-a554-4a903428bcec" providerId="ADAL" clId="{98343C23-FD1E-1E4A-A05E-2C0CA21E62A4}" dt="2022-08-18T20:43:25.080" v="562" actId="114"/>
          <ac:spMkLst>
            <pc:docMk/>
            <pc:sldMk cId="757796724" sldId="2146847314"/>
            <ac:spMk id="12" creationId="{72A72A84-E0F6-4F89-5E73-B7D50B1BAB7B}"/>
          </ac:spMkLst>
        </pc:spChg>
      </pc:sldChg>
      <pc:sldChg chg="addSp modSp mod modAnim modNotesTx">
        <pc:chgData name="Steve McDonald" userId="c9824981-db69-495d-a554-4a903428bcec" providerId="ADAL" clId="{98343C23-FD1E-1E4A-A05E-2C0CA21E62A4}" dt="2022-09-19T22:33:25.261" v="2845" actId="20577"/>
        <pc:sldMkLst>
          <pc:docMk/>
          <pc:sldMk cId="897851334" sldId="2146847315"/>
        </pc:sldMkLst>
        <pc:spChg chg="add mod">
          <ac:chgData name="Steve McDonald" userId="c9824981-db69-495d-a554-4a903428bcec" providerId="ADAL" clId="{98343C23-FD1E-1E4A-A05E-2C0CA21E62A4}" dt="2022-09-08T17:46:13.059" v="2185" actId="207"/>
          <ac:spMkLst>
            <pc:docMk/>
            <pc:sldMk cId="897851334" sldId="2146847315"/>
            <ac:spMk id="4" creationId="{09A5B9B7-20A9-4ADC-0916-792F2B8A0675}"/>
          </ac:spMkLst>
        </pc:spChg>
        <pc:spChg chg="add mod">
          <ac:chgData name="Steve McDonald" userId="c9824981-db69-495d-a554-4a903428bcec" providerId="ADAL" clId="{98343C23-FD1E-1E4A-A05E-2C0CA21E62A4}" dt="2022-09-07T20:21:16.524" v="1851" actId="20577"/>
          <ac:spMkLst>
            <pc:docMk/>
            <pc:sldMk cId="897851334" sldId="2146847315"/>
            <ac:spMk id="5" creationId="{05DDB1E1-C269-8225-1AA5-CCB492F214E4}"/>
          </ac:spMkLst>
        </pc:spChg>
        <pc:grpChg chg="add mod">
          <ac:chgData name="Steve McDonald" userId="c9824981-db69-495d-a554-4a903428bcec" providerId="ADAL" clId="{98343C23-FD1E-1E4A-A05E-2C0CA21E62A4}" dt="2022-09-07T20:19:22.409" v="1718" actId="167"/>
          <ac:grpSpMkLst>
            <pc:docMk/>
            <pc:sldMk cId="897851334" sldId="2146847315"/>
            <ac:grpSpMk id="6" creationId="{E32E0EDE-A06D-390E-F20C-B4F1BEFFDF98}"/>
          </ac:grpSpMkLst>
        </pc:grpChg>
      </pc:sldChg>
      <pc:sldChg chg="addSp modSp mod delAnim modAnim modNotesTx">
        <pc:chgData name="Steve McDonald" userId="c9824981-db69-495d-a554-4a903428bcec" providerId="ADAL" clId="{98343C23-FD1E-1E4A-A05E-2C0CA21E62A4}" dt="2022-09-19T22:33:20.322" v="2844" actId="20577"/>
        <pc:sldMkLst>
          <pc:docMk/>
          <pc:sldMk cId="331012511" sldId="2146847316"/>
        </pc:sldMkLst>
        <pc:spChg chg="add mod">
          <ac:chgData name="Steve McDonald" userId="c9824981-db69-495d-a554-4a903428bcec" providerId="ADAL" clId="{98343C23-FD1E-1E4A-A05E-2C0CA21E62A4}" dt="2022-09-08T17:46:33.910" v="2187" actId="207"/>
          <ac:spMkLst>
            <pc:docMk/>
            <pc:sldMk cId="331012511" sldId="2146847316"/>
            <ac:spMk id="4" creationId="{B35FF143-6797-B40E-CC10-7C28779F5974}"/>
          </ac:spMkLst>
        </pc:spChg>
        <pc:spChg chg="add mod">
          <ac:chgData name="Steve McDonald" userId="c9824981-db69-495d-a554-4a903428bcec" providerId="ADAL" clId="{98343C23-FD1E-1E4A-A05E-2C0CA21E62A4}" dt="2022-09-07T20:22:05.515" v="1921" actId="20577"/>
          <ac:spMkLst>
            <pc:docMk/>
            <pc:sldMk cId="331012511" sldId="2146847316"/>
            <ac:spMk id="5" creationId="{F479A2B2-3979-37E8-A00B-3522A620D6DC}"/>
          </ac:spMkLst>
        </pc:spChg>
        <pc:spChg chg="mod">
          <ac:chgData name="Steve McDonald" userId="c9824981-db69-495d-a554-4a903428bcec" providerId="ADAL" clId="{98343C23-FD1E-1E4A-A05E-2C0CA21E62A4}" dt="2022-09-19T22:19:06.567" v="2430" actId="20577"/>
          <ac:spMkLst>
            <pc:docMk/>
            <pc:sldMk cId="331012511" sldId="2146847316"/>
            <ac:spMk id="16" creationId="{CA93B044-C96D-3E6D-CA1C-A8BD813C9028}"/>
          </ac:spMkLst>
        </pc:spChg>
        <pc:grpChg chg="add mod">
          <ac:chgData name="Steve McDonald" userId="c9824981-db69-495d-a554-4a903428bcec" providerId="ADAL" clId="{98343C23-FD1E-1E4A-A05E-2C0CA21E62A4}" dt="2022-09-07T20:22:23.234" v="1923" actId="167"/>
          <ac:grpSpMkLst>
            <pc:docMk/>
            <pc:sldMk cId="331012511" sldId="2146847316"/>
            <ac:grpSpMk id="6" creationId="{FEFEEF91-BAFB-169F-4FC3-128647854792}"/>
          </ac:grpSpMkLst>
        </pc:grpChg>
      </pc:sldChg>
      <pc:sldChg chg="addSp modSp mod modAnim modNotesTx">
        <pc:chgData name="Steve McDonald" userId="c9824981-db69-495d-a554-4a903428bcec" providerId="ADAL" clId="{98343C23-FD1E-1E4A-A05E-2C0CA21E62A4}" dt="2022-09-19T22:33:15.613" v="2843" actId="20577"/>
        <pc:sldMkLst>
          <pc:docMk/>
          <pc:sldMk cId="188385164" sldId="2146847317"/>
        </pc:sldMkLst>
        <pc:spChg chg="add mod">
          <ac:chgData name="Steve McDonald" userId="c9824981-db69-495d-a554-4a903428bcec" providerId="ADAL" clId="{98343C23-FD1E-1E4A-A05E-2C0CA21E62A4}" dt="2022-09-08T17:46:49.603" v="2189" actId="207"/>
          <ac:spMkLst>
            <pc:docMk/>
            <pc:sldMk cId="188385164" sldId="2146847317"/>
            <ac:spMk id="4" creationId="{650AAB4C-AD52-4D10-36FB-37444BAD61D8}"/>
          </ac:spMkLst>
        </pc:spChg>
        <pc:spChg chg="add mod">
          <ac:chgData name="Steve McDonald" userId="c9824981-db69-495d-a554-4a903428bcec" providerId="ADAL" clId="{98343C23-FD1E-1E4A-A05E-2C0CA21E62A4}" dt="2022-09-07T20:24:10.545" v="2044" actId="1076"/>
          <ac:spMkLst>
            <pc:docMk/>
            <pc:sldMk cId="188385164" sldId="2146847317"/>
            <ac:spMk id="5" creationId="{0F3C4C42-1471-BF58-8D64-C128B3EF1081}"/>
          </ac:spMkLst>
        </pc:spChg>
        <pc:spChg chg="mod">
          <ac:chgData name="Steve McDonald" userId="c9824981-db69-495d-a554-4a903428bcec" providerId="ADAL" clId="{98343C23-FD1E-1E4A-A05E-2C0CA21E62A4}" dt="2022-09-19T22:19:52.331" v="2440" actId="20577"/>
          <ac:spMkLst>
            <pc:docMk/>
            <pc:sldMk cId="188385164" sldId="2146847317"/>
            <ac:spMk id="16" creationId="{CA93B044-C96D-3E6D-CA1C-A8BD813C9028}"/>
          </ac:spMkLst>
        </pc:spChg>
        <pc:spChg chg="mod">
          <ac:chgData name="Steve McDonald" userId="c9824981-db69-495d-a554-4a903428bcec" providerId="ADAL" clId="{98343C23-FD1E-1E4A-A05E-2C0CA21E62A4}" dt="2022-09-19T22:20:14.014" v="2441" actId="20577"/>
          <ac:spMkLst>
            <pc:docMk/>
            <pc:sldMk cId="188385164" sldId="2146847317"/>
            <ac:spMk id="17" creationId="{FBCB4EA2-643E-354B-4869-4827F291BC4D}"/>
          </ac:spMkLst>
        </pc:spChg>
        <pc:grpChg chg="add mod">
          <ac:chgData name="Steve McDonald" userId="c9824981-db69-495d-a554-4a903428bcec" providerId="ADAL" clId="{98343C23-FD1E-1E4A-A05E-2C0CA21E62A4}" dt="2022-09-07T20:24:24.117" v="2046" actId="167"/>
          <ac:grpSpMkLst>
            <pc:docMk/>
            <pc:sldMk cId="188385164" sldId="2146847317"/>
            <ac:grpSpMk id="6" creationId="{6ECCCB22-76E2-D030-7A5A-E556068AFC51}"/>
          </ac:grpSpMkLst>
        </pc:grpChg>
      </pc:sldChg>
      <pc:sldChg chg="addSp modSp mod delAnim modAnim modNotesTx">
        <pc:chgData name="Steve McDonald" userId="c9824981-db69-495d-a554-4a903428bcec" providerId="ADAL" clId="{98343C23-FD1E-1E4A-A05E-2C0CA21E62A4}" dt="2022-09-19T22:33:10.243" v="2842" actId="20577"/>
        <pc:sldMkLst>
          <pc:docMk/>
          <pc:sldMk cId="2739697152" sldId="2146847318"/>
        </pc:sldMkLst>
        <pc:spChg chg="add mod">
          <ac:chgData name="Steve McDonald" userId="c9824981-db69-495d-a554-4a903428bcec" providerId="ADAL" clId="{98343C23-FD1E-1E4A-A05E-2C0CA21E62A4}" dt="2022-09-08T17:47:03.681" v="2191" actId="207"/>
          <ac:spMkLst>
            <pc:docMk/>
            <pc:sldMk cId="2739697152" sldId="2146847318"/>
            <ac:spMk id="4" creationId="{8C2854FE-767B-6881-250D-7C4275FD7968}"/>
          </ac:spMkLst>
        </pc:spChg>
        <pc:spChg chg="add mod">
          <ac:chgData name="Steve McDonald" userId="c9824981-db69-495d-a554-4a903428bcec" providerId="ADAL" clId="{98343C23-FD1E-1E4A-A05E-2C0CA21E62A4}" dt="2022-09-07T20:25:27.179" v="2121" actId="1076"/>
          <ac:spMkLst>
            <pc:docMk/>
            <pc:sldMk cId="2739697152" sldId="2146847318"/>
            <ac:spMk id="5" creationId="{BAB9F589-A643-5BFD-70C6-43A85D0DE8C4}"/>
          </ac:spMkLst>
        </pc:spChg>
        <pc:grpChg chg="add mod">
          <ac:chgData name="Steve McDonald" userId="c9824981-db69-495d-a554-4a903428bcec" providerId="ADAL" clId="{98343C23-FD1E-1E4A-A05E-2C0CA21E62A4}" dt="2022-09-07T20:25:35.600" v="2123" actId="167"/>
          <ac:grpSpMkLst>
            <pc:docMk/>
            <pc:sldMk cId="2739697152" sldId="2146847318"/>
            <ac:grpSpMk id="6" creationId="{790C25AC-3232-B0CD-8C05-7B2D4F8E0A5F}"/>
          </ac:grpSpMkLst>
        </pc:grpChg>
      </pc:sldChg>
      <pc:sldChg chg="modSp">
        <pc:chgData name="Steve McDonald" userId="c9824981-db69-495d-a554-4a903428bcec" providerId="ADAL" clId="{98343C23-FD1E-1E4A-A05E-2C0CA21E62A4}" dt="2022-09-07T20:44:01.645" v="2177" actId="1076"/>
        <pc:sldMkLst>
          <pc:docMk/>
          <pc:sldMk cId="3299907570" sldId="2146847319"/>
        </pc:sldMkLst>
        <pc:picChg chg="mod">
          <ac:chgData name="Steve McDonald" userId="c9824981-db69-495d-a554-4a903428bcec" providerId="ADAL" clId="{98343C23-FD1E-1E4A-A05E-2C0CA21E62A4}" dt="2022-09-07T20:44:01.645" v="2177" actId="1076"/>
          <ac:picMkLst>
            <pc:docMk/>
            <pc:sldMk cId="3299907570" sldId="2146847319"/>
            <ac:picMk id="4" creationId="{23F3AD8C-0927-66CE-607A-ACE50C35AA39}"/>
          </ac:picMkLst>
        </pc:picChg>
      </pc:sldChg>
      <pc:sldChg chg="modNotesTx">
        <pc:chgData name="Steve McDonald" userId="c9824981-db69-495d-a554-4a903428bcec" providerId="ADAL" clId="{98343C23-FD1E-1E4A-A05E-2C0CA21E62A4}" dt="2022-09-19T22:36:41.426" v="3393" actId="20577"/>
        <pc:sldMkLst>
          <pc:docMk/>
          <pc:sldMk cId="2609422486" sldId="2146847320"/>
        </pc:sldMkLst>
      </pc:sldChg>
      <pc:sldChg chg="addSp delSp modSp mod modNotesTx">
        <pc:chgData name="Steve McDonald" userId="c9824981-db69-495d-a554-4a903428bcec" providerId="ADAL" clId="{98343C23-FD1E-1E4A-A05E-2C0CA21E62A4}" dt="2022-09-22T14:59:42.536" v="8932" actId="20577"/>
        <pc:sldMkLst>
          <pc:docMk/>
          <pc:sldMk cId="1030961123" sldId="2146847321"/>
        </pc:sldMkLst>
        <pc:spChg chg="mod">
          <ac:chgData name="Steve McDonald" userId="c9824981-db69-495d-a554-4a903428bcec" providerId="ADAL" clId="{98343C23-FD1E-1E4A-A05E-2C0CA21E62A4}" dt="2022-08-18T19:04:58.724" v="8" actId="20577"/>
          <ac:spMkLst>
            <pc:docMk/>
            <pc:sldMk cId="1030961123" sldId="2146847321"/>
            <ac:spMk id="6" creationId="{3ABF0421-FA78-C599-271E-8386AFB903FE}"/>
          </ac:spMkLst>
        </pc:spChg>
        <pc:picChg chg="del">
          <ac:chgData name="Steve McDonald" userId="c9824981-db69-495d-a554-4a903428bcec" providerId="ADAL" clId="{98343C23-FD1E-1E4A-A05E-2C0CA21E62A4}" dt="2022-08-18T19:04:50.175" v="6" actId="478"/>
          <ac:picMkLst>
            <pc:docMk/>
            <pc:sldMk cId="1030961123" sldId="2146847321"/>
            <ac:picMk id="7" creationId="{FB7DD457-2CF3-D248-DCA0-E96D4C08DCC7}"/>
          </ac:picMkLst>
        </pc:picChg>
        <pc:picChg chg="del">
          <ac:chgData name="Steve McDonald" userId="c9824981-db69-495d-a554-4a903428bcec" providerId="ADAL" clId="{98343C23-FD1E-1E4A-A05E-2C0CA21E62A4}" dt="2022-08-18T19:04:50.175" v="6" actId="478"/>
          <ac:picMkLst>
            <pc:docMk/>
            <pc:sldMk cId="1030961123" sldId="2146847321"/>
            <ac:picMk id="8" creationId="{9C11B481-77EC-B98B-40EA-E05B75119B25}"/>
          </ac:picMkLst>
        </pc:picChg>
        <pc:picChg chg="add mod">
          <ac:chgData name="Steve McDonald" userId="c9824981-db69-495d-a554-4a903428bcec" providerId="ADAL" clId="{98343C23-FD1E-1E4A-A05E-2C0CA21E62A4}" dt="2022-08-18T19:04:50.734" v="7"/>
          <ac:picMkLst>
            <pc:docMk/>
            <pc:sldMk cId="1030961123" sldId="2146847321"/>
            <ac:picMk id="9" creationId="{D4015046-D8F1-73C2-F856-6AFC55D410FB}"/>
          </ac:picMkLst>
        </pc:picChg>
        <pc:picChg chg="add mod">
          <ac:chgData name="Steve McDonald" userId="c9824981-db69-495d-a554-4a903428bcec" providerId="ADAL" clId="{98343C23-FD1E-1E4A-A05E-2C0CA21E62A4}" dt="2022-08-18T19:04:50.734" v="7"/>
          <ac:picMkLst>
            <pc:docMk/>
            <pc:sldMk cId="1030961123" sldId="2146847321"/>
            <ac:picMk id="11" creationId="{7B14BBDD-D58C-312A-850E-3D9D18D747A2}"/>
          </ac:picMkLst>
        </pc:picChg>
      </pc:sldChg>
      <pc:sldChg chg="del">
        <pc:chgData name="Steve McDonald" userId="c9824981-db69-495d-a554-4a903428bcec" providerId="ADAL" clId="{98343C23-FD1E-1E4A-A05E-2C0CA21E62A4}" dt="2022-08-18T19:05:31.705" v="11" actId="2696"/>
        <pc:sldMkLst>
          <pc:docMk/>
          <pc:sldMk cId="502281204" sldId="2146847322"/>
        </pc:sldMkLst>
      </pc:sldChg>
      <pc:sldChg chg="modSp mod modNotesTx">
        <pc:chgData name="Steve McDonald" userId="c9824981-db69-495d-a554-4a903428bcec" providerId="ADAL" clId="{98343C23-FD1E-1E4A-A05E-2C0CA21E62A4}" dt="2022-09-19T22:40:10.798" v="4183" actId="20577"/>
        <pc:sldMkLst>
          <pc:docMk/>
          <pc:sldMk cId="3731450970" sldId="2146847323"/>
        </pc:sldMkLst>
        <pc:picChg chg="mod">
          <ac:chgData name="Steve McDonald" userId="c9824981-db69-495d-a554-4a903428bcec" providerId="ADAL" clId="{98343C23-FD1E-1E4A-A05E-2C0CA21E62A4}" dt="2022-09-07T20:26:49.471" v="2157" actId="14861"/>
          <ac:picMkLst>
            <pc:docMk/>
            <pc:sldMk cId="3731450970" sldId="2146847323"/>
            <ac:picMk id="8" creationId="{9C850FFB-EDCF-8DC2-08AA-D448695FCFBB}"/>
          </ac:picMkLst>
        </pc:picChg>
      </pc:sldChg>
      <pc:sldChg chg="modSp mod modNotesTx">
        <pc:chgData name="Steve McDonald" userId="c9824981-db69-495d-a554-4a903428bcec" providerId="ADAL" clId="{98343C23-FD1E-1E4A-A05E-2C0CA21E62A4}" dt="2022-08-24T17:18:14.158" v="781" actId="20577"/>
        <pc:sldMkLst>
          <pc:docMk/>
          <pc:sldMk cId="3753389497" sldId="2146847324"/>
        </pc:sldMkLst>
        <pc:spChg chg="mod">
          <ac:chgData name="Steve McDonald" userId="c9824981-db69-495d-a554-4a903428bcec" providerId="ADAL" clId="{98343C23-FD1E-1E4A-A05E-2C0CA21E62A4}" dt="2022-08-24T17:18:14.158" v="781" actId="20577"/>
          <ac:spMkLst>
            <pc:docMk/>
            <pc:sldMk cId="3753389497" sldId="2146847324"/>
            <ac:spMk id="6" creationId="{3ABF0421-FA78-C599-271E-8386AFB903FE}"/>
          </ac:spMkLst>
        </pc:spChg>
      </pc:sldChg>
      <pc:sldChg chg="modSp modNotesTx">
        <pc:chgData name="Steve McDonald" userId="c9824981-db69-495d-a554-4a903428bcec" providerId="ADAL" clId="{98343C23-FD1E-1E4A-A05E-2C0CA21E62A4}" dt="2022-09-20T21:23:20.539" v="6582" actId="20577"/>
        <pc:sldMkLst>
          <pc:docMk/>
          <pc:sldMk cId="3106890805" sldId="2146847325"/>
        </pc:sldMkLst>
        <pc:picChg chg="mod">
          <ac:chgData name="Steve McDonald" userId="c9824981-db69-495d-a554-4a903428bcec" providerId="ADAL" clId="{98343C23-FD1E-1E4A-A05E-2C0CA21E62A4}" dt="2022-09-08T17:47:20.629" v="2192" actId="732"/>
          <ac:picMkLst>
            <pc:docMk/>
            <pc:sldMk cId="3106890805" sldId="2146847325"/>
            <ac:picMk id="5" creationId="{F51DBBD5-D266-67D9-10F4-A91E5378D405}"/>
          </ac:picMkLst>
        </pc:picChg>
      </pc:sldChg>
      <pc:sldChg chg="modSp mod modNotesTx">
        <pc:chgData name="Steve McDonald" userId="c9824981-db69-495d-a554-4a903428bcec" providerId="ADAL" clId="{98343C23-FD1E-1E4A-A05E-2C0CA21E62A4}" dt="2022-09-19T22:44:48.451" v="4921" actId="20577"/>
        <pc:sldMkLst>
          <pc:docMk/>
          <pc:sldMk cId="1227569630" sldId="2146847326"/>
        </pc:sldMkLst>
        <pc:spChg chg="mod">
          <ac:chgData name="Steve McDonald" userId="c9824981-db69-495d-a554-4a903428bcec" providerId="ADAL" clId="{98343C23-FD1E-1E4A-A05E-2C0CA21E62A4}" dt="2022-08-24T17:25:53.826" v="819" actId="207"/>
          <ac:spMkLst>
            <pc:docMk/>
            <pc:sldMk cId="1227569630" sldId="2146847326"/>
            <ac:spMk id="4" creationId="{23B82389-5195-940B-B70B-1AAADF3C30CA}"/>
          </ac:spMkLst>
        </pc:spChg>
        <pc:spChg chg="mod">
          <ac:chgData name="Steve McDonald" userId="c9824981-db69-495d-a554-4a903428bcec" providerId="ADAL" clId="{98343C23-FD1E-1E4A-A05E-2C0CA21E62A4}" dt="2022-08-24T17:20:14.005" v="794" actId="20577"/>
          <ac:spMkLst>
            <pc:docMk/>
            <pc:sldMk cId="1227569630" sldId="2146847326"/>
            <ac:spMk id="6" creationId="{D2B7E6D0-D6E7-9189-67E7-159A2F7A858E}"/>
          </ac:spMkLst>
        </pc:spChg>
      </pc:sldChg>
      <pc:sldChg chg="modSp mod modNotesTx">
        <pc:chgData name="Steve McDonald" userId="c9824981-db69-495d-a554-4a903428bcec" providerId="ADAL" clId="{98343C23-FD1E-1E4A-A05E-2C0CA21E62A4}" dt="2022-09-19T22:46:10.936" v="5247" actId="20577"/>
        <pc:sldMkLst>
          <pc:docMk/>
          <pc:sldMk cId="1034614848" sldId="2146847327"/>
        </pc:sldMkLst>
        <pc:spChg chg="mod">
          <ac:chgData name="Steve McDonald" userId="c9824981-db69-495d-a554-4a903428bcec" providerId="ADAL" clId="{98343C23-FD1E-1E4A-A05E-2C0CA21E62A4}" dt="2022-08-24T17:20:55.839" v="808" actId="20577"/>
          <ac:spMkLst>
            <pc:docMk/>
            <pc:sldMk cId="1034614848" sldId="2146847327"/>
            <ac:spMk id="6" creationId="{D2B7E6D0-D6E7-9189-67E7-159A2F7A858E}"/>
          </ac:spMkLst>
        </pc:spChg>
      </pc:sldChg>
      <pc:sldChg chg="modSp mod modNotesTx">
        <pc:chgData name="Steve McDonald" userId="c9824981-db69-495d-a554-4a903428bcec" providerId="ADAL" clId="{98343C23-FD1E-1E4A-A05E-2C0CA21E62A4}" dt="2022-09-19T22:49:57.811" v="6172" actId="5793"/>
        <pc:sldMkLst>
          <pc:docMk/>
          <pc:sldMk cId="3141681073" sldId="2146847328"/>
        </pc:sldMkLst>
        <pc:spChg chg="mod">
          <ac:chgData name="Steve McDonald" userId="c9824981-db69-495d-a554-4a903428bcec" providerId="ADAL" clId="{98343C23-FD1E-1E4A-A05E-2C0CA21E62A4}" dt="2022-08-24T17:22:02.611" v="817" actId="207"/>
          <ac:spMkLst>
            <pc:docMk/>
            <pc:sldMk cId="3141681073" sldId="2146847328"/>
            <ac:spMk id="4" creationId="{23B82389-5195-940B-B70B-1AAADF3C30CA}"/>
          </ac:spMkLst>
        </pc:spChg>
        <pc:spChg chg="mod">
          <ac:chgData name="Steve McDonald" userId="c9824981-db69-495d-a554-4a903428bcec" providerId="ADAL" clId="{98343C23-FD1E-1E4A-A05E-2C0CA21E62A4}" dt="2022-08-24T17:21:42.849" v="816" actId="20577"/>
          <ac:spMkLst>
            <pc:docMk/>
            <pc:sldMk cId="3141681073" sldId="2146847328"/>
            <ac:spMk id="6" creationId="{D2B7E6D0-D6E7-9189-67E7-159A2F7A858E}"/>
          </ac:spMkLst>
        </pc:spChg>
      </pc:sldChg>
      <pc:sldChg chg="modSp mod modNotesTx">
        <pc:chgData name="Steve McDonald" userId="c9824981-db69-495d-a554-4a903428bcec" providerId="ADAL" clId="{98343C23-FD1E-1E4A-A05E-2C0CA21E62A4}" dt="2022-09-20T12:44:44.240" v="6173" actId="790"/>
        <pc:sldMkLst>
          <pc:docMk/>
          <pc:sldMk cId="2522752415" sldId="2146847329"/>
        </pc:sldMkLst>
        <pc:spChg chg="mod">
          <ac:chgData name="Steve McDonald" userId="c9824981-db69-495d-a554-4a903428bcec" providerId="ADAL" clId="{98343C23-FD1E-1E4A-A05E-2C0CA21E62A4}" dt="2022-08-24T17:25:37.276" v="818" actId="207"/>
          <ac:spMkLst>
            <pc:docMk/>
            <pc:sldMk cId="2522752415" sldId="2146847329"/>
            <ac:spMk id="4" creationId="{23B82389-5195-940B-B70B-1AAADF3C30CA}"/>
          </ac:spMkLst>
        </pc:spChg>
      </pc:sldChg>
      <pc:sldChg chg="add del">
        <pc:chgData name="Steve McDonald" userId="c9824981-db69-495d-a554-4a903428bcec" providerId="ADAL" clId="{98343C23-FD1E-1E4A-A05E-2C0CA21E62A4}" dt="2022-08-18T19:05:29.030" v="10" actId="2696"/>
        <pc:sldMkLst>
          <pc:docMk/>
          <pc:sldMk cId="254169619" sldId="2146847330"/>
        </pc:sldMkLst>
      </pc:sldChg>
      <pc:sldChg chg="add modNotesTx">
        <pc:chgData name="Steve McDonald" userId="c9824981-db69-495d-a554-4a903428bcec" providerId="ADAL" clId="{98343C23-FD1E-1E4A-A05E-2C0CA21E62A4}" dt="2022-09-22T14:31:21.281" v="8644" actId="20577"/>
        <pc:sldMkLst>
          <pc:docMk/>
          <pc:sldMk cId="2049876960" sldId="2146847330"/>
        </pc:sldMkLst>
      </pc:sldChg>
      <pc:sldChg chg="add">
        <pc:chgData name="Steve McDonald" userId="c9824981-db69-495d-a554-4a903428bcec" providerId="ADAL" clId="{98343C23-FD1E-1E4A-A05E-2C0CA21E62A4}" dt="2022-09-07T20:44:27.070" v="2179"/>
        <pc:sldMkLst>
          <pc:docMk/>
          <pc:sldMk cId="885758363" sldId="2146847334"/>
        </pc:sldMkLst>
      </pc:sldChg>
      <pc:sldChg chg="addSp delSp modSp add mod">
        <pc:chgData name="Steve McDonald" userId="c9824981-db69-495d-a554-4a903428bcec" providerId="ADAL" clId="{98343C23-FD1E-1E4A-A05E-2C0CA21E62A4}" dt="2022-09-08T18:02:25.971" v="2279" actId="20577"/>
        <pc:sldMkLst>
          <pc:docMk/>
          <pc:sldMk cId="2992291000" sldId="2146847335"/>
        </pc:sldMkLst>
        <pc:spChg chg="mod">
          <ac:chgData name="Steve McDonald" userId="c9824981-db69-495d-a554-4a903428bcec" providerId="ADAL" clId="{98343C23-FD1E-1E4A-A05E-2C0CA21E62A4}" dt="2022-09-08T18:02:14.856" v="2228" actId="20577"/>
          <ac:spMkLst>
            <pc:docMk/>
            <pc:sldMk cId="2992291000" sldId="2146847335"/>
            <ac:spMk id="5" creationId="{D5416D77-9474-4DEE-958D-206F22849C82}"/>
          </ac:spMkLst>
        </pc:spChg>
        <pc:spChg chg="mod">
          <ac:chgData name="Steve McDonald" userId="c9824981-db69-495d-a554-4a903428bcec" providerId="ADAL" clId="{98343C23-FD1E-1E4A-A05E-2C0CA21E62A4}" dt="2022-09-08T18:02:25.971" v="2279" actId="20577"/>
          <ac:spMkLst>
            <pc:docMk/>
            <pc:sldMk cId="2992291000" sldId="2146847335"/>
            <ac:spMk id="6" creationId="{283EA006-1AFA-466B-B148-A749D65E7CF9}"/>
          </ac:spMkLst>
        </pc:spChg>
        <pc:spChg chg="del">
          <ac:chgData name="Steve McDonald" userId="c9824981-db69-495d-a554-4a903428bcec" providerId="ADAL" clId="{98343C23-FD1E-1E4A-A05E-2C0CA21E62A4}" dt="2022-09-08T17:47:39.635" v="2193"/>
          <ac:spMkLst>
            <pc:docMk/>
            <pc:sldMk cId="2992291000" sldId="2146847335"/>
            <ac:spMk id="7" creationId="{EC7D2EB1-21E9-47A1-A9F3-851CD8654C56}"/>
          </ac:spMkLst>
        </pc:spChg>
        <pc:spChg chg="del mod">
          <ac:chgData name="Steve McDonald" userId="c9824981-db69-495d-a554-4a903428bcec" providerId="ADAL" clId="{98343C23-FD1E-1E4A-A05E-2C0CA21E62A4}" dt="2022-09-08T17:48:49.980" v="2205" actId="478"/>
          <ac:spMkLst>
            <pc:docMk/>
            <pc:sldMk cId="2992291000" sldId="2146847335"/>
            <ac:spMk id="8" creationId="{7665F9A5-8D62-47C6-8C6D-DE384AF51B8C}"/>
          </ac:spMkLst>
        </pc:spChg>
        <pc:spChg chg="add mod">
          <ac:chgData name="Steve McDonald" userId="c9824981-db69-495d-a554-4a903428bcec" providerId="ADAL" clId="{98343C23-FD1E-1E4A-A05E-2C0CA21E62A4}" dt="2022-09-08T17:49:11.091" v="2218" actId="113"/>
          <ac:spMkLst>
            <pc:docMk/>
            <pc:sldMk cId="2992291000" sldId="2146847335"/>
            <ac:spMk id="9" creationId="{060B0912-EFAB-F96A-962A-EF9364E2EB6E}"/>
          </ac:spMkLst>
        </pc:spChg>
        <pc:picChg chg="add mod modCrop">
          <ac:chgData name="Steve McDonald" userId="c9824981-db69-495d-a554-4a903428bcec" providerId="ADAL" clId="{98343C23-FD1E-1E4A-A05E-2C0CA21E62A4}" dt="2022-09-08T17:47:55.608" v="2196" actId="1076"/>
          <ac:picMkLst>
            <pc:docMk/>
            <pc:sldMk cId="2992291000" sldId="2146847335"/>
            <ac:picMk id="3" creationId="{21DB919D-3F5A-3810-43DC-3F45A7914020}"/>
          </ac:picMkLst>
        </pc:picChg>
      </pc:sldChg>
    </pc:docChg>
  </pc:docChgLst>
  <pc:docChgLst>
    <pc:chgData name="Steve McDonald" userId="S::steve.mcdonald@optum.com::c9824981-db69-495d-a554-4a903428bcec" providerId="AD" clId="Web-{4DCA1BE8-4C76-48F3-ACD8-AD832B4D6D48}"/>
    <pc:docChg chg="modSld">
      <pc:chgData name="Steve McDonald" userId="S::steve.mcdonald@optum.com::c9824981-db69-495d-a554-4a903428bcec" providerId="AD" clId="Web-{4DCA1BE8-4C76-48F3-ACD8-AD832B4D6D48}" dt="2022-08-19T14:07:27.545" v="300"/>
      <pc:docMkLst>
        <pc:docMk/>
      </pc:docMkLst>
      <pc:sldChg chg="modNotes">
        <pc:chgData name="Steve McDonald" userId="S::steve.mcdonald@optum.com::c9824981-db69-495d-a554-4a903428bcec" providerId="AD" clId="Web-{4DCA1BE8-4C76-48F3-ACD8-AD832B4D6D48}" dt="2022-08-19T13:51:51.243" v="165"/>
        <pc:sldMkLst>
          <pc:docMk/>
          <pc:sldMk cId="1770230148" sldId="304"/>
        </pc:sldMkLst>
      </pc:sldChg>
      <pc:sldChg chg="modNotes">
        <pc:chgData name="Steve McDonald" userId="S::steve.mcdonald@optum.com::c9824981-db69-495d-a554-4a903428bcec" providerId="AD" clId="Web-{4DCA1BE8-4C76-48F3-ACD8-AD832B4D6D48}" dt="2022-08-19T13:47:15.639" v="75"/>
        <pc:sldMkLst>
          <pc:docMk/>
          <pc:sldMk cId="2428785456" sldId="2146847306"/>
        </pc:sldMkLst>
      </pc:sldChg>
      <pc:sldChg chg="modNotes">
        <pc:chgData name="Steve McDonald" userId="S::steve.mcdonald@optum.com::c9824981-db69-495d-a554-4a903428bcec" providerId="AD" clId="Web-{4DCA1BE8-4C76-48F3-ACD8-AD832B4D6D48}" dt="2022-08-19T14:07:27.545" v="300"/>
        <pc:sldMkLst>
          <pc:docMk/>
          <pc:sldMk cId="3106890805" sldId="2146847325"/>
        </pc:sldMkLst>
      </pc:sldChg>
    </pc:docChg>
  </pc:docChgLst>
  <pc:docChgLst>
    <pc:chgData name="Steve McDonald" userId="S::steve.mcdonald@optum.com::c9824981-db69-495d-a554-4a903428bcec" providerId="AD" clId="Web-{DD175F90-71ED-47B3-A0D5-2C8216B7C7A4}"/>
    <pc:docChg chg="modSld">
      <pc:chgData name="Steve McDonald" userId="S::steve.mcdonald@optum.com::c9824981-db69-495d-a554-4a903428bcec" providerId="AD" clId="Web-{DD175F90-71ED-47B3-A0D5-2C8216B7C7A4}" dt="2022-08-19T13:33:28.067" v="7"/>
      <pc:docMkLst>
        <pc:docMk/>
      </pc:docMkLst>
      <pc:sldChg chg="delSp modSp">
        <pc:chgData name="Steve McDonald" userId="S::steve.mcdonald@optum.com::c9824981-db69-495d-a554-4a903428bcec" providerId="AD" clId="Web-{DD175F90-71ED-47B3-A0D5-2C8216B7C7A4}" dt="2022-08-19T13:33:28.067" v="7"/>
        <pc:sldMkLst>
          <pc:docMk/>
          <pc:sldMk cId="71318263" sldId="7768"/>
        </pc:sldMkLst>
        <pc:spChg chg="mod">
          <ac:chgData name="Steve McDonald" userId="S::steve.mcdonald@optum.com::c9824981-db69-495d-a554-4a903428bcec" providerId="AD" clId="Web-{DD175F90-71ED-47B3-A0D5-2C8216B7C7A4}" dt="2022-08-19T13:33:21.629" v="6" actId="20577"/>
          <ac:spMkLst>
            <pc:docMk/>
            <pc:sldMk cId="71318263" sldId="7768"/>
            <ac:spMk id="16" creationId="{71774418-C8D8-FE4B-8828-4A3B5576988A}"/>
          </ac:spMkLst>
        </pc:spChg>
        <pc:spChg chg="del">
          <ac:chgData name="Steve McDonald" userId="S::steve.mcdonald@optum.com::c9824981-db69-495d-a554-4a903428bcec" providerId="AD" clId="Web-{DD175F90-71ED-47B3-A0D5-2C8216B7C7A4}" dt="2022-08-19T13:33:28.067" v="7"/>
          <ac:spMkLst>
            <pc:docMk/>
            <pc:sldMk cId="71318263" sldId="7768"/>
            <ac:spMk id="20" creationId="{4FAC0E4E-CCFD-459F-BCBE-CD9FA6D00E39}"/>
          </ac:spMkLst>
        </pc:spChg>
      </pc:sldChg>
    </pc:docChg>
  </pc:docChgLst>
  <pc:docChgLst>
    <pc:chgData name="Steve McDonald" userId="S::steve.mcdonald@optum.com::c9824981-db69-495d-a554-4a903428bcec" providerId="AD" clId="Web-{E0D416A8-6ACC-4051-9272-D2BE185415B6}"/>
    <pc:docChg chg="modSld">
      <pc:chgData name="Steve McDonald" userId="S::steve.mcdonald@optum.com::c9824981-db69-495d-a554-4a903428bcec" providerId="AD" clId="Web-{E0D416A8-6ACC-4051-9272-D2BE185415B6}" dt="2022-08-18T20:25:33.832" v="11" actId="1076"/>
      <pc:docMkLst>
        <pc:docMk/>
      </pc:docMkLst>
      <pc:sldChg chg="addSp modSp modNotes">
        <pc:chgData name="Steve McDonald" userId="S::steve.mcdonald@optum.com::c9824981-db69-495d-a554-4a903428bcec" providerId="AD" clId="Web-{E0D416A8-6ACC-4051-9272-D2BE185415B6}" dt="2022-08-18T20:25:33.832" v="11" actId="1076"/>
        <pc:sldMkLst>
          <pc:docMk/>
          <pc:sldMk cId="1770230148" sldId="304"/>
        </pc:sldMkLst>
        <pc:picChg chg="add mod">
          <ac:chgData name="Steve McDonald" userId="S::steve.mcdonald@optum.com::c9824981-db69-495d-a554-4a903428bcec" providerId="AD" clId="Web-{E0D416A8-6ACC-4051-9272-D2BE185415B6}" dt="2022-08-18T20:25:33.832" v="11" actId="1076"/>
          <ac:picMkLst>
            <pc:docMk/>
            <pc:sldMk cId="1770230148" sldId="304"/>
            <ac:picMk id="12" creationId="{5D140913-2D72-E4E0-83A5-86D52FB823EC}"/>
          </ac:picMkLst>
        </pc:picChg>
      </pc:sldChg>
      <pc:sldChg chg="modNotes">
        <pc:chgData name="Steve McDonald" userId="S::steve.mcdonald@optum.com::c9824981-db69-495d-a554-4a903428bcec" providerId="AD" clId="Web-{E0D416A8-6ACC-4051-9272-D2BE185415B6}" dt="2022-08-18T20:24:38.346" v="3"/>
        <pc:sldMkLst>
          <pc:docMk/>
          <pc:sldMk cId="3225040301" sldId="512"/>
        </pc:sldMkLst>
      </pc:sldChg>
      <pc:sldChg chg="modNotes">
        <pc:chgData name="Steve McDonald" userId="S::steve.mcdonald@optum.com::c9824981-db69-495d-a554-4a903428bcec" providerId="AD" clId="Web-{E0D416A8-6ACC-4051-9272-D2BE185415B6}" dt="2022-08-18T20:24:08.814" v="1"/>
        <pc:sldMkLst>
          <pc:docMk/>
          <pc:sldMk cId="71318263" sldId="7768"/>
        </pc:sldMkLst>
      </pc:sldChg>
    </pc:docChg>
  </pc:docChgLst>
  <pc:docChgLst>
    <pc:chgData name="Steve McDonald" userId="S::steve.mcdonald@optum.com::c9824981-db69-495d-a554-4a903428bcec" providerId="AD" clId="Web-{0F531E2E-FC32-4E41-9DEA-63C92E28AD76}"/>
    <pc:docChg chg="modSld">
      <pc:chgData name="Steve McDonald" userId="S::steve.mcdonald@optum.com::c9824981-db69-495d-a554-4a903428bcec" providerId="AD" clId="Web-{0F531E2E-FC32-4E41-9DEA-63C92E28AD76}" dt="2022-08-19T13:37:01.756" v="8"/>
      <pc:docMkLst>
        <pc:docMk/>
      </pc:docMkLst>
      <pc:sldChg chg="modNotes">
        <pc:chgData name="Steve McDonald" userId="S::steve.mcdonald@optum.com::c9824981-db69-495d-a554-4a903428bcec" providerId="AD" clId="Web-{0F531E2E-FC32-4E41-9DEA-63C92E28AD76}" dt="2022-08-19T13:37:01.756" v="8"/>
        <pc:sldMkLst>
          <pc:docMk/>
          <pc:sldMk cId="2428785456" sldId="2146847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6725"/>
          </a:xfrm>
          <a:prstGeom prst="rect">
            <a:avLst/>
          </a:prstGeom>
        </p:spPr>
        <p:txBody>
          <a:bodyPr vert="horz" lIns="91436" tIns="45718" rIns="91436" bIns="45718" rtlCol="0"/>
          <a:lstStyle>
            <a:lvl1pPr algn="l">
              <a:defRPr sz="1200"/>
            </a:lvl1pPr>
          </a:lstStyle>
          <a:p>
            <a:endParaRPr lang="en-US"/>
          </a:p>
        </p:txBody>
      </p:sp>
      <p:sp>
        <p:nvSpPr>
          <p:cNvPr id="3" name="Date Placeholder 2"/>
          <p:cNvSpPr>
            <a:spLocks noGrp="1"/>
          </p:cNvSpPr>
          <p:nvPr>
            <p:ph type="dt" idx="1"/>
          </p:nvPr>
        </p:nvSpPr>
        <p:spPr>
          <a:xfrm>
            <a:off x="3970338" y="1"/>
            <a:ext cx="3038475" cy="466725"/>
          </a:xfrm>
          <a:prstGeom prst="rect">
            <a:avLst/>
          </a:prstGeom>
        </p:spPr>
        <p:txBody>
          <a:bodyPr vert="horz" lIns="91436" tIns="45718" rIns="91436" bIns="45718" rtlCol="0"/>
          <a:lstStyle>
            <a:lvl1pPr algn="r">
              <a:defRPr sz="1200"/>
            </a:lvl1pPr>
          </a:lstStyle>
          <a:p>
            <a:fld id="{58BA2AC9-3A21-DF40-B929-EABE674AB099}" type="datetimeFigureOut">
              <a:rPr lang="en-US" smtClean="0"/>
              <a:t>9/19/22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36" tIns="45718" rIns="91436" bIns="45718" rtlCol="0" anchor="ctr"/>
          <a:lstStyle/>
          <a:p>
            <a:endParaRPr lang="en-US"/>
          </a:p>
        </p:txBody>
      </p:sp>
      <p:sp>
        <p:nvSpPr>
          <p:cNvPr id="5" name="Notes Placeholder 4"/>
          <p:cNvSpPr>
            <a:spLocks noGrp="1"/>
          </p:cNvSpPr>
          <p:nvPr>
            <p:ph type="body" sz="quarter" idx="3"/>
          </p:nvPr>
        </p:nvSpPr>
        <p:spPr>
          <a:xfrm>
            <a:off x="701675" y="4473576"/>
            <a:ext cx="5607050" cy="3660775"/>
          </a:xfrm>
          <a:prstGeom prst="rect">
            <a:avLst/>
          </a:prstGeom>
        </p:spPr>
        <p:txBody>
          <a:bodyPr vert="horz" lIns="91436" tIns="45718" rIns="91436" bIns="4571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6"/>
            <a:ext cx="3038475" cy="466725"/>
          </a:xfrm>
          <a:prstGeom prst="rect">
            <a:avLst/>
          </a:prstGeom>
        </p:spPr>
        <p:txBody>
          <a:bodyPr vert="horz" lIns="91436" tIns="45718" rIns="91436" bIns="45718"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6"/>
            <a:ext cx="3038475" cy="466725"/>
          </a:xfrm>
          <a:prstGeom prst="rect">
            <a:avLst/>
          </a:prstGeom>
        </p:spPr>
        <p:txBody>
          <a:bodyPr vert="horz" lIns="91436" tIns="45718" rIns="91436" bIns="45718" rtlCol="0" anchor="b"/>
          <a:lstStyle>
            <a:lvl1pPr algn="r">
              <a:defRPr sz="1200"/>
            </a:lvl1pPr>
          </a:lstStyle>
          <a:p>
            <a:fld id="{2183E904-0D2F-7B4A-B887-523DEE2C68E0}" type="slidenum">
              <a:rPr lang="en-US" smtClean="0"/>
              <a:t>‹#›</a:t>
            </a:fld>
            <a:endParaRPr lang="en-US"/>
          </a:p>
        </p:txBody>
      </p:sp>
    </p:spTree>
    <p:extLst>
      <p:ext uri="{BB962C8B-B14F-4D97-AF65-F5344CB8AC3E}">
        <p14:creationId xmlns:p14="http://schemas.microsoft.com/office/powerpoint/2010/main" val="2802779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Hello innovators, my name is Steve McDonald and I will be your host through this innovation case study. Thank you for taking the time today to take a look at a case study with me and pull out a few valuable lessons.</a:t>
            </a:r>
          </a:p>
          <a:p>
            <a:endParaRPr lang="en-US" dirty="0"/>
          </a:p>
          <a:p>
            <a:r>
              <a:rPr lang="en-US" dirty="0"/>
              <a:t>(be sure add case study everywhere, not </a:t>
            </a:r>
            <a:r>
              <a:rPr lang="en-US"/>
              <a:t>just imply it)</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58E03-19E1-9046-80D8-7C27022961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6319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my second factor (read slide)</a:t>
            </a:r>
          </a:p>
          <a:p>
            <a:r>
              <a:rPr lang="en-US" i="1" dirty="0"/>
              <a:t>As leaders, we are empowering different roles at different levels to maximize total innovation. This is where innovation starts.</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10</a:t>
            </a:fld>
            <a:endParaRPr lang="en-US"/>
          </a:p>
        </p:txBody>
      </p:sp>
    </p:spTree>
    <p:extLst>
      <p:ext uri="{BB962C8B-B14F-4D97-AF65-F5344CB8AC3E}">
        <p14:creationId xmlns:p14="http://schemas.microsoft.com/office/powerpoint/2010/main" val="173477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teams up for success, we needed a way to be sure everyone understood different key aspects of the initiative.</a:t>
            </a:r>
          </a:p>
          <a:p>
            <a:r>
              <a:rPr lang="en-US" dirty="0"/>
              <a:t>This is the business model canvas. I was the person on the innovation lab leadership team who found this tool and implemented it back in 2017/2018.</a:t>
            </a:r>
          </a:p>
          <a:p>
            <a:r>
              <a:rPr lang="en-US" dirty="0"/>
              <a:t>It seemed to systemically identify the scope and target surface area of impact for new opportunities.</a:t>
            </a:r>
          </a:p>
          <a:p>
            <a:endParaRPr lang="en-US" dirty="0"/>
          </a:p>
          <a:p>
            <a:r>
              <a:rPr lang="en-US" dirty="0"/>
              <a:t>(click to animate)</a:t>
            </a:r>
          </a:p>
          <a:p>
            <a:r>
              <a:rPr lang="en-US" dirty="0"/>
              <a:t>Make note that at the core, we needed a few clear value propositions and those were our updated initiative goals.</a:t>
            </a:r>
          </a:p>
          <a:p>
            <a:r>
              <a:rPr lang="en-US" dirty="0"/>
              <a:t>Identifying the target customers was also important. Different people needed to see similar outcomes for different reasons and we wanted to examine that to understand what the differences could be.</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11</a:t>
            </a:fld>
            <a:endParaRPr lang="en-US"/>
          </a:p>
        </p:txBody>
      </p:sp>
    </p:spTree>
    <p:extLst>
      <p:ext uri="{BB962C8B-B14F-4D97-AF65-F5344CB8AC3E}">
        <p14:creationId xmlns:p14="http://schemas.microsoft.com/office/powerpoint/2010/main" val="61515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what those outcomes look like relative to our two target audience. </a:t>
            </a:r>
          </a:p>
          <a:p>
            <a:endParaRPr lang="en-US" dirty="0"/>
          </a:p>
          <a:p>
            <a:r>
              <a:rPr lang="en-US" dirty="0"/>
              <a:t>(Click 2 times to see both)</a:t>
            </a:r>
          </a:p>
          <a:p>
            <a:r>
              <a:rPr lang="en-US" dirty="0"/>
              <a:t>Pretty similar. It ends up the provider was really just a proxy for the PBM member. They simply wanted to help the member achieve their outcomes for the same reason. </a:t>
            </a:r>
            <a:r>
              <a:rPr lang="en-US" b="1" dirty="0"/>
              <a:t>This means we can really drop the proxy audience goal.</a:t>
            </a:r>
          </a:p>
          <a:p>
            <a:endParaRPr lang="en-US" dirty="0"/>
          </a:p>
          <a:p>
            <a:r>
              <a:rPr lang="en-US" dirty="0"/>
              <a:t>(click)</a:t>
            </a:r>
          </a:p>
          <a:p>
            <a:r>
              <a:rPr lang="en-US" dirty="0"/>
              <a:t>What you might notice from these stories is that, at a leadership and stakeholder level, we are focus on identifying as clearly as possible the challenge, as opposed to drafting a requirement that is solution-oriented.</a:t>
            </a:r>
          </a:p>
          <a:p>
            <a:endParaRPr lang="en-US" dirty="0"/>
          </a:p>
          <a:p>
            <a:r>
              <a:rPr lang="en-US" dirty="0"/>
              <a:t>If this were a sport, then we are like a referee being sure everyone knows the rules and the boundaries so the team can play their best game.</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12</a:t>
            </a:fld>
            <a:endParaRPr lang="en-US"/>
          </a:p>
        </p:txBody>
      </p:sp>
    </p:spTree>
    <p:extLst>
      <p:ext uri="{BB962C8B-B14F-4D97-AF65-F5344CB8AC3E}">
        <p14:creationId xmlns:p14="http://schemas.microsoft.com/office/powerpoint/2010/main" val="24167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third factor. (Read slide)</a:t>
            </a:r>
          </a:p>
          <a:p>
            <a:r>
              <a:rPr lang="en-US" dirty="0"/>
              <a:t>Discuss why the WHO and WHY are important.</a:t>
            </a:r>
          </a:p>
          <a:p>
            <a:endParaRPr lang="en-US" dirty="0"/>
          </a:p>
          <a:p>
            <a:endParaRPr lang="en-US" dirty="0"/>
          </a:p>
          <a:p>
            <a:r>
              <a:rPr lang="en-US" dirty="0"/>
              <a:t>Now, depending on where you sit as a leader, you might be thinking, ”I don’t attend sessions with teams </a:t>
            </a:r>
            <a:r>
              <a:rPr lang="en-US" dirty="0" err="1"/>
              <a:t>clarrifying</a:t>
            </a:r>
            <a:r>
              <a:rPr lang="en-US" dirty="0"/>
              <a:t> product boundaries or challenge boundaries, or ensuring each product backlog item is defined in a </a:t>
            </a:r>
            <a:r>
              <a:rPr lang="en-US" dirty="0" err="1"/>
              <a:t>prupose</a:t>
            </a:r>
            <a:r>
              <a:rPr lang="en-US" dirty="0"/>
              <a:t> and user centric manner.” and that is probably a good thing. Let them be self-organizing in those ways. BUT as a leader, you need to do all you can to build and encourage a culture that thinks like this. There are lots of questions you can ask and priorities you can set that establish these expectations in a cultural sense.</a:t>
            </a:r>
          </a:p>
        </p:txBody>
      </p:sp>
      <p:sp>
        <p:nvSpPr>
          <p:cNvPr id="4" name="Slide Number Placeholder 3"/>
          <p:cNvSpPr>
            <a:spLocks noGrp="1"/>
          </p:cNvSpPr>
          <p:nvPr>
            <p:ph type="sldNum" sz="quarter" idx="5"/>
          </p:nvPr>
        </p:nvSpPr>
        <p:spPr/>
        <p:txBody>
          <a:bodyPr/>
          <a:lstStyle/>
          <a:p>
            <a:fld id="{2183E904-0D2F-7B4A-B887-523DEE2C68E0}" type="slidenum">
              <a:rPr lang="en-US" smtClean="0"/>
              <a:t>13</a:t>
            </a:fld>
            <a:endParaRPr lang="en-US"/>
          </a:p>
        </p:txBody>
      </p:sp>
    </p:spTree>
    <p:extLst>
      <p:ext uri="{BB962C8B-B14F-4D97-AF65-F5344CB8AC3E}">
        <p14:creationId xmlns:p14="http://schemas.microsoft.com/office/powerpoint/2010/main" val="905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team reviewed the challenge, part of their effort to refine their understanding included starting the act of innovation. They needed to find the best approach. Not the most common, but the best, most well aligned approach, and there were a few.</a:t>
            </a:r>
          </a:p>
          <a:p>
            <a:endParaRPr lang="en-US" dirty="0"/>
          </a:p>
          <a:p>
            <a:r>
              <a:rPr lang="en-US" dirty="0"/>
              <a:t>Here is a quick cross section of a few solution approaches we all might find familiar. (read over the slide)</a:t>
            </a:r>
          </a:p>
          <a:p>
            <a:endParaRPr lang="en-US" dirty="0"/>
          </a:p>
          <a:p>
            <a:r>
              <a:rPr lang="en-US" dirty="0"/>
              <a:t>Notice the alignment we get out of the bottom option.  (click)</a:t>
            </a:r>
          </a:p>
          <a:p>
            <a:r>
              <a:rPr lang="en-US" dirty="0"/>
              <a:t>It aligns to both the specific need of the initiative, as well as the goals outlined for the Innovation Lab.</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14</a:t>
            </a:fld>
            <a:endParaRPr lang="en-US"/>
          </a:p>
        </p:txBody>
      </p:sp>
    </p:spTree>
    <p:extLst>
      <p:ext uri="{BB962C8B-B14F-4D97-AF65-F5344CB8AC3E}">
        <p14:creationId xmlns:p14="http://schemas.microsoft.com/office/powerpoint/2010/main" val="20891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a:t>
            </a:r>
          </a:p>
          <a:p>
            <a:r>
              <a:rPr lang="en-US" dirty="0"/>
              <a:t>(quickly read through the top to review strengths and weaknesses)</a:t>
            </a:r>
          </a:p>
          <a:p>
            <a:r>
              <a:rPr lang="en-US" dirty="0"/>
              <a:t>Which approach might you have selected? Go ahead an stamp a star on the row that feels right to you.</a:t>
            </a:r>
          </a:p>
          <a:p>
            <a:r>
              <a:rPr lang="en-US" dirty="0"/>
              <a:t>(click)</a:t>
            </a:r>
          </a:p>
          <a:p>
            <a:r>
              <a:rPr lang="en-US" dirty="0"/>
              <a:t>(Talk about why the third solution approach was selected.)</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15</a:t>
            </a:fld>
            <a:endParaRPr lang="en-US"/>
          </a:p>
        </p:txBody>
      </p:sp>
    </p:spTree>
    <p:extLst>
      <p:ext uri="{BB962C8B-B14F-4D97-AF65-F5344CB8AC3E}">
        <p14:creationId xmlns:p14="http://schemas.microsoft.com/office/powerpoint/2010/main" val="2995344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clicking to reveal 4 challenges)</a:t>
            </a:r>
          </a:p>
          <a:p>
            <a:r>
              <a:rPr lang="en-US" dirty="0"/>
              <a:t>Another enormous benefit of writing out our backlog as challenges in this solution-agnostic manner is that when the team goes to work, it is much easier to identify the next focused challenge, and the next focused challenge. This is what helps us get our solution out there and learn from our users. </a:t>
            </a:r>
          </a:p>
          <a:p>
            <a:endParaRPr lang="en-US" dirty="0"/>
          </a:p>
          <a:p>
            <a:r>
              <a:rPr lang="en-US" dirty="0"/>
              <a:t>(5</a:t>
            </a:r>
            <a:r>
              <a:rPr lang="en-US" baseline="30000" dirty="0"/>
              <a:t>th</a:t>
            </a:r>
            <a:r>
              <a:rPr lang="en-US" dirty="0"/>
              <a:t> and final click)</a:t>
            </a:r>
          </a:p>
          <a:p>
            <a:r>
              <a:rPr lang="en-US" dirty="0"/>
              <a:t>If we had focused on the solution and said “Build a mobile app” or even “build a website” or “build a page” it would be far less clear for how to break up the work into these focused deliverables where we can focus on the new deliverable and see if users are getting the outcomes they want and need.</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16</a:t>
            </a:fld>
            <a:endParaRPr lang="en-US"/>
          </a:p>
        </p:txBody>
      </p:sp>
    </p:spTree>
    <p:extLst>
      <p:ext uri="{BB962C8B-B14F-4D97-AF65-F5344CB8AC3E}">
        <p14:creationId xmlns:p14="http://schemas.microsoft.com/office/powerpoint/2010/main" val="1723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brings us to our last case study factor (read the slide)</a:t>
            </a:r>
          </a:p>
          <a:p>
            <a:r>
              <a:rPr lang="en-US" dirty="0"/>
              <a:t>(talk about what makes the above tip more powerful than having a boundaryless brainstorming session)</a:t>
            </a:r>
          </a:p>
          <a:p>
            <a:endParaRPr lang="en-US" dirty="0"/>
          </a:p>
          <a:p>
            <a:r>
              <a:rPr lang="en-US" dirty="0"/>
              <a:t>As a leader, we need to see outputs from the team. But outputs only facilitate outcomes. So we want that built into the culture.</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17</a:t>
            </a:fld>
            <a:endParaRPr lang="en-US"/>
          </a:p>
        </p:txBody>
      </p:sp>
    </p:spTree>
    <p:extLst>
      <p:ext uri="{BB962C8B-B14F-4D97-AF65-F5344CB8AC3E}">
        <p14:creationId xmlns:p14="http://schemas.microsoft.com/office/powerpoint/2010/main" val="332996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one is about setting product boundaries. Which of the two paragraphs feel like the Innovation Lab would be setting product boundaries?</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18</a:t>
            </a:fld>
            <a:endParaRPr lang="en-US"/>
          </a:p>
        </p:txBody>
      </p:sp>
    </p:spTree>
    <p:extLst>
      <p:ext uri="{BB962C8B-B14F-4D97-AF65-F5344CB8AC3E}">
        <p14:creationId xmlns:p14="http://schemas.microsoft.com/office/powerpoint/2010/main" val="1353881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one is about setting challenge boundaries. Which of the two paragraphs feel like the Innovation Lab would be setting good challenge boundaries?</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19</a:t>
            </a:fld>
            <a:endParaRPr lang="en-US"/>
          </a:p>
        </p:txBody>
      </p:sp>
    </p:spTree>
    <p:extLst>
      <p:ext uri="{BB962C8B-B14F-4D97-AF65-F5344CB8AC3E}">
        <p14:creationId xmlns:p14="http://schemas.microsoft.com/office/powerpoint/2010/main" val="2420052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This is a case study. So I am going to take you though a real-world experience for setting up a team and helping to establish a culture of innovation.</a:t>
            </a:r>
          </a:p>
          <a:p>
            <a:endParaRPr lang="en-US" dirty="0"/>
          </a:p>
          <a:p>
            <a:r>
              <a:rPr lang="en-US" dirty="0"/>
              <a:t>We will look at…</a:t>
            </a:r>
          </a:p>
          <a:p>
            <a:r>
              <a:rPr lang="en-US" dirty="0"/>
              <a:t>Innovation</a:t>
            </a:r>
            <a:r>
              <a:rPr lang="en-US" dirty="0">
                <a:cs typeface="+mn-cs"/>
              </a:rPr>
              <a:t> F</a:t>
            </a:r>
            <a:r>
              <a:rPr lang="en-US" dirty="0">
                <a:cs typeface="Calibri"/>
              </a:rPr>
              <a:t>actors – emphasis on framing products and challenges</a:t>
            </a:r>
          </a:p>
          <a:p>
            <a:r>
              <a:rPr lang="en-US" dirty="0">
                <a:cs typeface="Calibri"/>
              </a:rPr>
              <a:t>Innovation Culture Pitfalls – moving as a leader to rewarding collaboration and motivating teams</a:t>
            </a:r>
          </a:p>
          <a:p>
            <a:r>
              <a:rPr lang="en-US" dirty="0">
                <a:cs typeface="Calibri"/>
              </a:rPr>
              <a:t>Finally some operational Tactics – where to contribute value as a leader and when to focus on empowering</a:t>
            </a:r>
          </a:p>
          <a:p>
            <a:endParaRPr lang="en-US" dirty="0">
              <a:cs typeface="Calibri"/>
            </a:endParaRPr>
          </a:p>
        </p:txBody>
      </p:sp>
      <p:sp>
        <p:nvSpPr>
          <p:cNvPr id="4" name="Slide Number Placeholder 3"/>
          <p:cNvSpPr>
            <a:spLocks noGrp="1"/>
          </p:cNvSpPr>
          <p:nvPr>
            <p:ph type="sldNum" sz="quarter" idx="5"/>
          </p:nvPr>
        </p:nvSpPr>
        <p:spPr/>
        <p:txBody>
          <a:bodyPr/>
          <a:lstStyle/>
          <a:p>
            <a:fld id="{71B1AA27-3892-4360-B986-D6B124C223BF}" type="slidenum">
              <a:rPr lang="en-US" smtClean="0"/>
              <a:t>2</a:t>
            </a:fld>
            <a:endParaRPr lang="en-US"/>
          </a:p>
        </p:txBody>
      </p:sp>
    </p:spTree>
    <p:extLst>
      <p:ext uri="{BB962C8B-B14F-4D97-AF65-F5344CB8AC3E}">
        <p14:creationId xmlns:p14="http://schemas.microsoft.com/office/powerpoint/2010/main" val="2028819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about being purpose and user centric. Which of the two paragraphs feel like the Innovation Lab would be establishing user and purpose centric solution definitions?</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20</a:t>
            </a:fld>
            <a:endParaRPr lang="en-US"/>
          </a:p>
        </p:txBody>
      </p:sp>
    </p:spTree>
    <p:extLst>
      <p:ext uri="{BB962C8B-B14F-4D97-AF65-F5344CB8AC3E}">
        <p14:creationId xmlns:p14="http://schemas.microsoft.com/office/powerpoint/2010/main" val="165536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one is about ensuring outcome alignment. Which of the two paragraphs feel like the Innovation Lab would targeting outcome alignment?</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21</a:t>
            </a:fld>
            <a:endParaRPr lang="en-US"/>
          </a:p>
        </p:txBody>
      </p:sp>
    </p:spTree>
    <p:extLst>
      <p:ext uri="{BB962C8B-B14F-4D97-AF65-F5344CB8AC3E}">
        <p14:creationId xmlns:p14="http://schemas.microsoft.com/office/powerpoint/2010/main" val="409721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leadership who are trying to build a culture of innovation, lets walk through a few ideas for common pitfalls to avoid</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22</a:t>
            </a:fld>
            <a:endParaRPr lang="en-US"/>
          </a:p>
        </p:txBody>
      </p:sp>
    </p:spTree>
    <p:extLst>
      <p:ext uri="{BB962C8B-B14F-4D97-AF65-F5344CB8AC3E}">
        <p14:creationId xmlns:p14="http://schemas.microsoft.com/office/powerpoint/2010/main" val="12906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can be very helpful to teams.  Here are a few things to watch for when building your culture</a:t>
            </a:r>
          </a:p>
          <a:p>
            <a:endParaRPr lang="en-US" dirty="0"/>
          </a:p>
          <a:p>
            <a:r>
              <a:rPr lang="en-US" dirty="0"/>
              <a:t>Consistently making time for innovative thinking is important and helpful. </a:t>
            </a:r>
          </a:p>
          <a:p>
            <a:r>
              <a:rPr lang="en-US" dirty="0"/>
              <a:t>Thankfully, process frameworks like Scrum make time for innovation both in Team backlog refinement and during the sprint.</a:t>
            </a:r>
          </a:p>
          <a:p>
            <a:endParaRPr lang="en-US" dirty="0"/>
          </a:p>
          <a:p>
            <a:r>
              <a:rPr lang="en-US" dirty="0"/>
              <a:t>In the Innovation Lab the team started out by refining their understanding  of the challenge with the Product Owner. Then they would go off and dream about how to tackle the problem. In the end, this treated the solution like it was only the interest of engineers. As the team matured, they would ideate on their solution approach together as a team and include ideas about how they would be able to test outcome alignment once they implemented the solution.</a:t>
            </a:r>
          </a:p>
          <a:p>
            <a:endParaRPr lang="en-US" dirty="0"/>
          </a:p>
          <a:p>
            <a:r>
              <a:rPr lang="en-US" dirty="0"/>
              <a:t>As leaders we don’t want to be prescriptive and ask them to wireframe every story in refinement. But it is reasonable to ask them to collaborate and innovate together on an approach every time. In our final session “</a:t>
            </a:r>
            <a:r>
              <a:rPr lang="en-US" dirty="0" err="1"/>
              <a:t>Ideastorming</a:t>
            </a:r>
            <a:r>
              <a:rPr lang="en-US" dirty="0"/>
              <a:t>” with presenter Jignesh, you experience examples for guiding groups to creativity and innovation.</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23</a:t>
            </a:fld>
            <a:endParaRPr lang="en-US"/>
          </a:p>
        </p:txBody>
      </p:sp>
    </p:spTree>
    <p:extLst>
      <p:ext uri="{BB962C8B-B14F-4D97-AF65-F5344CB8AC3E}">
        <p14:creationId xmlns:p14="http://schemas.microsoft.com/office/powerpoint/2010/main" val="268473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ideal world, once you innovate, all steps forward are steps upward. But that isn’t always the case, and surely isn’t always the most brave move to make.</a:t>
            </a:r>
          </a:p>
          <a:p>
            <a:endParaRPr lang="en-US" dirty="0"/>
          </a:p>
          <a:p>
            <a:r>
              <a:rPr lang="en-US" dirty="0"/>
              <a:t>In our example, the early prototypes for the mobile app were created using raw web development skills: HTML, CSS, and JavaScript. Later, when things got more complex, they knew they needed a framework for their mobile app and so they adopted react and were able to </a:t>
            </a:r>
            <a:r>
              <a:rPr lang="en-US" dirty="0" err="1"/>
              <a:t>replatform</a:t>
            </a:r>
            <a:r>
              <a:rPr lang="en-US" dirty="0"/>
              <a:t> the solution and add a new story of functionality in a single future sprint.</a:t>
            </a:r>
          </a:p>
          <a:p>
            <a:endParaRPr lang="en-US" dirty="0"/>
          </a:p>
          <a:p>
            <a:r>
              <a:rPr lang="en-US" dirty="0"/>
              <a:t>Think back to Milan’s 7 Fatal Flaws talk and how the remedy to </a:t>
            </a:r>
            <a:r>
              <a:rPr lang="en-US" dirty="0" err="1"/>
              <a:t>Overthinkging</a:t>
            </a:r>
            <a:r>
              <a:rPr lang="en-US" dirty="0"/>
              <a:t> is Prototyping and trying. Make room for it.</a:t>
            </a:r>
          </a:p>
          <a:p>
            <a:endParaRPr lang="en-US" dirty="0"/>
          </a:p>
          <a:p>
            <a:r>
              <a:rPr lang="en-US" i="1" dirty="0"/>
              <a:t>As a leader we want our teams to work smart. If we have an innovative solution in place, can we build on it? Excellent. Keep going.</a:t>
            </a:r>
          </a:p>
          <a:p>
            <a:r>
              <a:rPr lang="en-US" i="1" dirty="0"/>
              <a:t>We want to encourage the freedom of teams to break away from bad ideas. If something isn’t working, then try something new. </a:t>
            </a:r>
          </a:p>
          <a:p>
            <a:r>
              <a:rPr lang="en-US" i="1" dirty="0"/>
              <a:t>We want user outcomes over team outputs. And it takes experiments to try new and better ways to get users the outcomes they need.</a:t>
            </a:r>
          </a:p>
          <a:p>
            <a:r>
              <a:rPr lang="en-US" i="1" dirty="0"/>
              <a:t>So an innovative culture means treating everything as if it is an experiment.</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24</a:t>
            </a:fld>
            <a:endParaRPr lang="en-US"/>
          </a:p>
        </p:txBody>
      </p:sp>
    </p:spTree>
    <p:extLst>
      <p:ext uri="{BB962C8B-B14F-4D97-AF65-F5344CB8AC3E}">
        <p14:creationId xmlns:p14="http://schemas.microsoft.com/office/powerpoint/2010/main" val="354443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is not a person</a:t>
            </a:r>
          </a:p>
          <a:p>
            <a:endParaRPr lang="en-US" dirty="0"/>
          </a:p>
          <a:p>
            <a:endParaRPr lang="en-US" dirty="0"/>
          </a:p>
          <a:p>
            <a:r>
              <a:rPr lang="en-US" dirty="0"/>
              <a:t>We had a few rockstars working in the innovation lab. And rather than have them lead every initiative or have them determine the solution each time, we had specific mentoring goals for them. They needed to learn to serve their team and help everyone rise up to higher levels of productivity and efficiency. This may have slowed down early innovation, but later it boosted innovation exponentially. </a:t>
            </a:r>
          </a:p>
          <a:p>
            <a:endParaRPr lang="en-US" dirty="0"/>
          </a:p>
          <a:p>
            <a:r>
              <a:rPr lang="en-US" dirty="0"/>
              <a:t>To build a culture of innovation we want staff to share insights and experiences, to riff off the lessons each of us bring.</a:t>
            </a:r>
          </a:p>
          <a:p>
            <a:r>
              <a:rPr lang="en-US" dirty="0"/>
              <a:t>This is not about hammer down the nail that sticks out to far.</a:t>
            </a:r>
          </a:p>
          <a:p>
            <a:r>
              <a:rPr lang="en-US" dirty="0"/>
              <a:t>This is about building a culture where we seek to lift each other up, and pull each other higher, through real team collaboration.</a:t>
            </a:r>
          </a:p>
          <a:p>
            <a:r>
              <a:rPr lang="en-US" dirty="0"/>
              <a:t>As a leader, ask for collaboration stories when things go well. </a:t>
            </a:r>
          </a:p>
          <a:p>
            <a:r>
              <a:rPr lang="en-US" dirty="0"/>
              <a:t>Celebrate the team collaboration and encourage the team to call out peers and their contributions, rather than you rewarding individuals.</a:t>
            </a:r>
          </a:p>
        </p:txBody>
      </p:sp>
      <p:sp>
        <p:nvSpPr>
          <p:cNvPr id="4" name="Slide Number Placeholder 3"/>
          <p:cNvSpPr>
            <a:spLocks noGrp="1"/>
          </p:cNvSpPr>
          <p:nvPr>
            <p:ph type="sldNum" sz="quarter" idx="5"/>
          </p:nvPr>
        </p:nvSpPr>
        <p:spPr/>
        <p:txBody>
          <a:bodyPr/>
          <a:lstStyle/>
          <a:p>
            <a:fld id="{2183E904-0D2F-7B4A-B887-523DEE2C68E0}" type="slidenum">
              <a:rPr lang="en-US" smtClean="0"/>
              <a:t>25</a:t>
            </a:fld>
            <a:endParaRPr lang="en-US"/>
          </a:p>
        </p:txBody>
      </p:sp>
    </p:spTree>
    <p:extLst>
      <p:ext uri="{BB962C8B-B14F-4D97-AF65-F5344CB8AC3E}">
        <p14:creationId xmlns:p14="http://schemas.microsoft.com/office/powerpoint/2010/main" val="1698585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our Innovation Pitfall Recap</a:t>
            </a:r>
          </a:p>
          <a:p>
            <a:endParaRPr lang="en-US" dirty="0"/>
          </a:p>
          <a:p>
            <a:r>
              <a:rPr lang="en-US" dirty="0"/>
              <a:t>Think of this as a leader affirmation.</a:t>
            </a:r>
            <a:br>
              <a:rPr lang="en-US" dirty="0"/>
            </a:br>
            <a:r>
              <a:rPr lang="en-US" dirty="0"/>
              <a:t>(read the slide)</a:t>
            </a:r>
          </a:p>
          <a:p>
            <a:endParaRPr lang="en-US" dirty="0"/>
          </a:p>
          <a:p>
            <a:endParaRPr lang="en-US" dirty="0"/>
          </a:p>
          <a:p>
            <a:r>
              <a:rPr lang="en-US" dirty="0"/>
              <a:t>encouraging the right questions OVER forcing a specific answer</a:t>
            </a:r>
          </a:p>
        </p:txBody>
      </p:sp>
      <p:sp>
        <p:nvSpPr>
          <p:cNvPr id="4" name="Slide Number Placeholder 3"/>
          <p:cNvSpPr>
            <a:spLocks noGrp="1"/>
          </p:cNvSpPr>
          <p:nvPr>
            <p:ph type="sldNum" sz="quarter" idx="5"/>
          </p:nvPr>
        </p:nvSpPr>
        <p:spPr/>
        <p:txBody>
          <a:bodyPr/>
          <a:lstStyle/>
          <a:p>
            <a:fld id="{2183E904-0D2F-7B4A-B887-523DEE2C68E0}" type="slidenum">
              <a:rPr lang="en-US" smtClean="0"/>
              <a:t>26</a:t>
            </a:fld>
            <a:endParaRPr lang="en-US"/>
          </a:p>
        </p:txBody>
      </p:sp>
    </p:spTree>
    <p:extLst>
      <p:ext uri="{BB962C8B-B14F-4D97-AF65-F5344CB8AC3E}">
        <p14:creationId xmlns:p14="http://schemas.microsoft.com/office/powerpoint/2010/main" val="346494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the next session, you are going to spend time in a workshop experience learning some neat techniques you can promote to team-level innovators. I highly recommend attending that session to gather a great pile of resources and have some great hands-on experiences that inspire innovation.</a:t>
            </a:r>
          </a:p>
          <a:p>
            <a:endParaRPr lang="en-US" dirty="0">
              <a:cs typeface="Calibri"/>
            </a:endParaRPr>
          </a:p>
          <a:p>
            <a:r>
              <a:rPr lang="en-US" dirty="0"/>
              <a:t>In this final bit of my case study, we are going to go through a few innovation tactics that I discovered worked well in the Innovation Lab. The tactical focus is on what you can do as a manager or aspiring manager of innovation people, to regularly invest in your innovation culture.</a:t>
            </a:r>
          </a:p>
        </p:txBody>
      </p:sp>
      <p:sp>
        <p:nvSpPr>
          <p:cNvPr id="4" name="Slide Number Placeholder 3"/>
          <p:cNvSpPr>
            <a:spLocks noGrp="1"/>
          </p:cNvSpPr>
          <p:nvPr>
            <p:ph type="sldNum" sz="quarter" idx="5"/>
          </p:nvPr>
        </p:nvSpPr>
        <p:spPr/>
        <p:txBody>
          <a:bodyPr/>
          <a:lstStyle/>
          <a:p>
            <a:fld id="{2183E904-0D2F-7B4A-B887-523DEE2C68E0}" type="slidenum">
              <a:rPr lang="en-US" smtClean="0"/>
              <a:t>27</a:t>
            </a:fld>
            <a:endParaRPr lang="en-US"/>
          </a:p>
        </p:txBody>
      </p:sp>
    </p:spTree>
    <p:extLst>
      <p:ext uri="{BB962C8B-B14F-4D97-AF65-F5344CB8AC3E}">
        <p14:creationId xmlns:p14="http://schemas.microsoft.com/office/powerpoint/2010/main" val="140120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most of us are relating to Scrum Teams and are motivated by the though of operational agility.</a:t>
            </a:r>
          </a:p>
          <a:p>
            <a:endParaRPr lang="en-US" dirty="0"/>
          </a:p>
          <a:p>
            <a:r>
              <a:rPr lang="en-US" dirty="0"/>
              <a:t>If you are a leader you might be in one of the roles I am about to mention. Let the following be an encouragement to you in that  case. </a:t>
            </a:r>
          </a:p>
          <a:p>
            <a:endParaRPr lang="en-US" dirty="0"/>
          </a:p>
          <a:p>
            <a:r>
              <a:rPr lang="en-US" dirty="0"/>
              <a:t>In the lab we had a very mature product owner. And they knew they needed to build relationships and inspire people around the clarity of the backlog. Our PO had to work with stakeholders to codify the product vision. They had to work with stakeholders and researchers to understand audiences. All of this maximized insights and information to serve the team in finding and building well-aligned solutions. So supporting the PO as an innovation lab leader was crucial. </a:t>
            </a:r>
          </a:p>
          <a:p>
            <a:endParaRPr lang="en-US" dirty="0"/>
          </a:p>
          <a:p>
            <a:r>
              <a:rPr lang="en-US" dirty="0"/>
              <a:t>If you are working with a product owner – here are a few agile tactical tips for you from the Innovation lab when collaborating with the PO or PM role.</a:t>
            </a:r>
          </a:p>
          <a:p>
            <a:endParaRPr lang="en-US" dirty="0"/>
          </a:p>
          <a:p>
            <a:r>
              <a:rPr lang="en-US" dirty="0"/>
              <a:t>(Read and discuss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28</a:t>
            </a:fld>
            <a:endParaRPr lang="en-US"/>
          </a:p>
        </p:txBody>
      </p:sp>
    </p:spTree>
    <p:extLst>
      <p:ext uri="{BB962C8B-B14F-4D97-AF65-F5344CB8AC3E}">
        <p14:creationId xmlns:p14="http://schemas.microsoft.com/office/powerpoint/2010/main" val="1072743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if you are working with a scrum master– here are a few agile tactical tips for you when collaborating with the scrum master or RTE role.</a:t>
            </a:r>
          </a:p>
          <a:p>
            <a:endParaRPr lang="en-US" dirty="0"/>
          </a:p>
          <a:p>
            <a:r>
              <a:rPr lang="en-US" dirty="0"/>
              <a:t>In our lab we had a trained and experienced scrum master. They knew they were serving the team and helping everyone from stakeholders to executives and team members master scrum or maximize their interaction with scrum teams. Here are the lessons we learned as leadership supporting scrum masters.</a:t>
            </a:r>
          </a:p>
          <a:p>
            <a:endParaRPr lang="en-US" dirty="0"/>
          </a:p>
          <a:p>
            <a:r>
              <a:rPr lang="en-US" dirty="0"/>
              <a:t>(Read and discuss slide)</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29</a:t>
            </a:fld>
            <a:endParaRPr lang="en-US"/>
          </a:p>
        </p:txBody>
      </p:sp>
    </p:spTree>
    <p:extLst>
      <p:ext uri="{BB962C8B-B14F-4D97-AF65-F5344CB8AC3E}">
        <p14:creationId xmlns:p14="http://schemas.microsoft.com/office/powerpoint/2010/main" val="12471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3</a:t>
            </a:fld>
            <a:endParaRPr lang="en-US"/>
          </a:p>
        </p:txBody>
      </p:sp>
    </p:spTree>
    <p:extLst>
      <p:ext uri="{BB962C8B-B14F-4D97-AF65-F5344CB8AC3E}">
        <p14:creationId xmlns:p14="http://schemas.microsoft.com/office/powerpoint/2010/main" val="3641263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if you are working with development team members– here are a few agile tactical tips for you when collaborating with the team contributors.</a:t>
            </a:r>
          </a:p>
          <a:p>
            <a:endParaRPr lang="en-US" dirty="0"/>
          </a:p>
          <a:p>
            <a:r>
              <a:rPr lang="en-US" dirty="0"/>
              <a:t>Before I worked in the innovation lab, I was a manager of a Web Team as well as the PO. This was really difficult. As a manager I was trying to optimize the efficiency of the team and be sure they were allocated to work and that their hours were maximized. As a PO I needed to be sure I was prioritizing clarity and the order of value coming out of the team as they worked on the backlog items. </a:t>
            </a:r>
          </a:p>
          <a:p>
            <a:endParaRPr lang="en-US" dirty="0"/>
          </a:p>
          <a:p>
            <a:r>
              <a:rPr lang="en-US" dirty="0"/>
              <a:t>But with an agile team, the focuses changes. As a manager, the team is supposed to self-organize. In this sense, I am more like the chief engineer of a formula-one pit crew. I need every part of the machine resourced up and running efficiently. I am not the driver and I am not managing the engine. I had to learn how to support the team and not micro-manage team productivity. Here is what I did to work with Agile Developers better as a leader…</a:t>
            </a:r>
          </a:p>
          <a:p>
            <a:endParaRPr lang="en-US" dirty="0"/>
          </a:p>
          <a:p>
            <a:r>
              <a:rPr lang="en-US" dirty="0"/>
              <a:t>(Read and discuss slide)</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30</a:t>
            </a:fld>
            <a:endParaRPr lang="en-US"/>
          </a:p>
        </p:txBody>
      </p:sp>
    </p:spTree>
    <p:extLst>
      <p:ext uri="{BB962C8B-B14F-4D97-AF65-F5344CB8AC3E}">
        <p14:creationId xmlns:p14="http://schemas.microsoft.com/office/powerpoint/2010/main" val="119992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our final recap for Innovation Tactics</a:t>
            </a:r>
          </a:p>
          <a:p>
            <a:endParaRPr lang="en-US" dirty="0"/>
          </a:p>
          <a:p>
            <a:r>
              <a:rPr lang="en-US" dirty="0"/>
              <a:t>Again – in the style of personal innovation leader affirmations </a:t>
            </a:r>
          </a:p>
          <a:p>
            <a:r>
              <a:rPr lang="en-US" dirty="0"/>
              <a:t>(Read and discuss slide)</a:t>
            </a:r>
          </a:p>
          <a:p>
            <a:endParaRPr lang="en-US" noProof="0" dirty="0"/>
          </a:p>
        </p:txBody>
      </p:sp>
      <p:sp>
        <p:nvSpPr>
          <p:cNvPr id="4" name="Slide Number Placeholder 3"/>
          <p:cNvSpPr>
            <a:spLocks noGrp="1"/>
          </p:cNvSpPr>
          <p:nvPr>
            <p:ph type="sldNum" sz="quarter" idx="5"/>
          </p:nvPr>
        </p:nvSpPr>
        <p:spPr/>
        <p:txBody>
          <a:bodyPr/>
          <a:lstStyle/>
          <a:p>
            <a:fld id="{2183E904-0D2F-7B4A-B887-523DEE2C68E0}" type="slidenum">
              <a:rPr lang="en-US" smtClean="0"/>
              <a:t>31</a:t>
            </a:fld>
            <a:endParaRPr lang="en-US"/>
          </a:p>
        </p:txBody>
      </p:sp>
    </p:spTree>
    <p:extLst>
      <p:ext uri="{BB962C8B-B14F-4D97-AF65-F5344CB8AC3E}">
        <p14:creationId xmlns:p14="http://schemas.microsoft.com/office/powerpoint/2010/main" val="3413027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32</a:t>
            </a:fld>
            <a:endParaRPr lang="en-US"/>
          </a:p>
        </p:txBody>
      </p:sp>
    </p:spTree>
    <p:extLst>
      <p:ext uri="{BB962C8B-B14F-4D97-AF65-F5344CB8AC3E}">
        <p14:creationId xmlns:p14="http://schemas.microsoft.com/office/powerpoint/2010/main" val="3370681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OTU Coaching Services: https://</a:t>
            </a:r>
            <a:r>
              <a:rPr lang="en-US" dirty="0" err="1"/>
              <a:t>uhgazure.sharepoint.com</a:t>
            </a:r>
            <a:r>
              <a:rPr lang="en-US" dirty="0"/>
              <a:t>/sites/TCO/</a:t>
            </a:r>
            <a:r>
              <a:rPr lang="en-US" dirty="0" err="1"/>
              <a:t>SitePages</a:t>
            </a:r>
            <a:r>
              <a:rPr lang="en-US" dirty="0"/>
              <a:t>/Coaching-</a:t>
            </a:r>
            <a:r>
              <a:rPr lang="en-US" dirty="0" err="1"/>
              <a:t>Services.aspx</a:t>
            </a:r>
            <a:r>
              <a:rPr lang="en-US" dirty="0"/>
              <a:t> </a:t>
            </a:r>
          </a:p>
          <a:p>
            <a:endParaRPr lang="en-US" dirty="0"/>
          </a:p>
          <a:p>
            <a:r>
              <a:rPr lang="en-US" dirty="0"/>
              <a:t>UHG Agile Community:  https://</a:t>
            </a:r>
            <a:r>
              <a:rPr lang="en-US" dirty="0" err="1"/>
              <a:t>teams.microsoft.com</a:t>
            </a:r>
            <a:r>
              <a:rPr lang="en-US" dirty="0"/>
              <a:t>/l/team/19%3a7bad8cddf0ff4745807512744435fc19%40thread.tacv2/</a:t>
            </a:r>
            <a:r>
              <a:rPr lang="en-US" dirty="0" err="1"/>
              <a:t>conversations?groupId</a:t>
            </a:r>
            <a:r>
              <a:rPr lang="en-US" dirty="0"/>
              <a:t>=4ed65241-9ce6-4ea0-ace9-b348652c6ab5&amp;tenantId=db05faca-c82a-4b9d-b9c5-0f64b6755421 </a:t>
            </a:r>
          </a:p>
        </p:txBody>
      </p:sp>
      <p:sp>
        <p:nvSpPr>
          <p:cNvPr id="4" name="Slide Number Placeholder 3"/>
          <p:cNvSpPr>
            <a:spLocks noGrp="1"/>
          </p:cNvSpPr>
          <p:nvPr>
            <p:ph type="sldNum" sz="quarter" idx="5"/>
          </p:nvPr>
        </p:nvSpPr>
        <p:spPr/>
        <p:txBody>
          <a:bodyPr/>
          <a:lstStyle/>
          <a:p>
            <a:fld id="{2183E904-0D2F-7B4A-B887-523DEE2C68E0}" type="slidenum">
              <a:rPr lang="en-US" smtClean="0"/>
              <a:t>33</a:t>
            </a:fld>
            <a:endParaRPr lang="en-US"/>
          </a:p>
        </p:txBody>
      </p:sp>
    </p:spTree>
    <p:extLst>
      <p:ext uri="{BB962C8B-B14F-4D97-AF65-F5344CB8AC3E}">
        <p14:creationId xmlns:p14="http://schemas.microsoft.com/office/powerpoint/2010/main" val="345771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bit about me.</a:t>
            </a:r>
          </a:p>
          <a:p>
            <a:endParaRPr lang="en-US" dirty="0">
              <a:cs typeface="Calibri"/>
            </a:endParaRPr>
          </a:p>
          <a:p>
            <a:r>
              <a:rPr lang="en-US" dirty="0">
                <a:cs typeface="Calibri"/>
              </a:rPr>
              <a:t>I am an agile coach for OTU. I started my career in software and web development. You can see my degrees and certifications here as well as a few of the companies I have worked with.</a:t>
            </a:r>
          </a:p>
          <a:p>
            <a:endParaRPr lang="en-US" dirty="0">
              <a:cs typeface="Calibri"/>
            </a:endParaRPr>
          </a:p>
          <a:p>
            <a:r>
              <a:rPr lang="en-US" dirty="0">
                <a:cs typeface="Calibri"/>
              </a:rPr>
              <a:t>But enough about me!</a:t>
            </a:r>
          </a:p>
        </p:txBody>
      </p:sp>
      <p:sp>
        <p:nvSpPr>
          <p:cNvPr id="4" name="Slide Number Placeholder 3"/>
          <p:cNvSpPr>
            <a:spLocks noGrp="1"/>
          </p:cNvSpPr>
          <p:nvPr>
            <p:ph type="sldNum" sz="quarter" idx="5"/>
          </p:nvPr>
        </p:nvSpPr>
        <p:spPr/>
        <p:txBody>
          <a:bodyPr/>
          <a:lstStyle/>
          <a:p>
            <a:fld id="{2183E904-0D2F-7B4A-B887-523DEE2C68E0}" type="slidenum">
              <a:rPr lang="en-US" smtClean="0"/>
              <a:t>4</a:t>
            </a:fld>
            <a:endParaRPr lang="en-US"/>
          </a:p>
        </p:txBody>
      </p:sp>
    </p:spTree>
    <p:extLst>
      <p:ext uri="{BB962C8B-B14F-4D97-AF65-F5344CB8AC3E}">
        <p14:creationId xmlns:p14="http://schemas.microsoft.com/office/powerpoint/2010/main" val="168025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was working as both an IT Web Operations and Development Manager, and the Web Product Owner for a Pharmacy Benefits Management company.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12 Different Website templates serving members, providers, partners, and plans with hundreds of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Leadership approached me wanting to build a </a:t>
            </a:r>
            <a:r>
              <a:rPr lang="en-US" b="1" dirty="0"/>
              <a:t>new product introduction team</a:t>
            </a:r>
            <a:r>
              <a:rPr lang="en-US" dirty="0"/>
              <a:t>, and so the Innovation Lab was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first section, I am going to highlight some innovation factor lessons learned from launching that lab.</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5</a:t>
            </a:fld>
            <a:endParaRPr lang="en-US"/>
          </a:p>
        </p:txBody>
      </p:sp>
    </p:spTree>
    <p:extLst>
      <p:ext uri="{BB962C8B-B14F-4D97-AF65-F5344CB8AC3E}">
        <p14:creationId xmlns:p14="http://schemas.microsoft.com/office/powerpoint/2010/main" val="275170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leadership got together with the initial team to lead the new Innovation lab, we talked through the vision and goals. We wanted to be clear that everything we were about to take on fit into our goals and each initiative worked diligently to overcome a few known challenges.</a:t>
            </a:r>
          </a:p>
          <a:p>
            <a:endParaRPr lang="en-US" dirty="0"/>
          </a:p>
          <a:p>
            <a:r>
              <a:rPr lang="en-US" dirty="0"/>
              <a:t>Highlight the slide contents</a:t>
            </a:r>
          </a:p>
        </p:txBody>
      </p:sp>
      <p:sp>
        <p:nvSpPr>
          <p:cNvPr id="4" name="Slide Number Placeholder 3"/>
          <p:cNvSpPr>
            <a:spLocks noGrp="1"/>
          </p:cNvSpPr>
          <p:nvPr>
            <p:ph type="sldNum" sz="quarter" idx="5"/>
          </p:nvPr>
        </p:nvSpPr>
        <p:spPr/>
        <p:txBody>
          <a:bodyPr/>
          <a:lstStyle/>
          <a:p>
            <a:fld id="{2183E904-0D2F-7B4A-B887-523DEE2C68E0}" type="slidenum">
              <a:rPr lang="en-US" smtClean="0"/>
              <a:t>6</a:t>
            </a:fld>
            <a:endParaRPr lang="en-US"/>
          </a:p>
        </p:txBody>
      </p:sp>
    </p:spTree>
    <p:extLst>
      <p:ext uri="{BB962C8B-B14F-4D97-AF65-F5344CB8AC3E}">
        <p14:creationId xmlns:p14="http://schemas.microsoft.com/office/powerpoint/2010/main" val="401042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goals and challenges in mind, we came up with a few ways to begin.</a:t>
            </a:r>
          </a:p>
          <a:p>
            <a:endParaRPr lang="en-US" dirty="0"/>
          </a:p>
          <a:p>
            <a:r>
              <a:rPr lang="en-US" dirty="0"/>
              <a:t>First Options &gt; Annotate &gt; Stamp &gt; put a star by which approach, if given the latitude to try anything, you might have selected.</a:t>
            </a:r>
          </a:p>
          <a:p>
            <a:endParaRPr lang="en-US" dirty="0"/>
          </a:p>
          <a:p>
            <a:r>
              <a:rPr lang="en-US" dirty="0"/>
              <a:t>The Incubator solution won the day.</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7</a:t>
            </a:fld>
            <a:endParaRPr lang="en-US"/>
          </a:p>
        </p:txBody>
      </p:sp>
    </p:spTree>
    <p:extLst>
      <p:ext uri="{BB962C8B-B14F-4D97-AF65-F5344CB8AC3E}">
        <p14:creationId xmlns:p14="http://schemas.microsoft.com/office/powerpoint/2010/main" val="220927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me to my first factor. (read slide) </a:t>
            </a:r>
          </a:p>
          <a:p>
            <a:endParaRPr lang="en-US" dirty="0"/>
          </a:p>
          <a:p>
            <a:r>
              <a:rPr lang="en-US" dirty="0"/>
              <a:t>Establishing a group with good clarity helps to focus our innovation so we are more likely to pull off the outcomes we want. </a:t>
            </a:r>
          </a:p>
          <a:p>
            <a:endParaRPr lang="en-US" dirty="0"/>
          </a:p>
        </p:txBody>
      </p:sp>
      <p:sp>
        <p:nvSpPr>
          <p:cNvPr id="4" name="Slide Number Placeholder 3"/>
          <p:cNvSpPr>
            <a:spLocks noGrp="1"/>
          </p:cNvSpPr>
          <p:nvPr>
            <p:ph type="sldNum" sz="quarter" idx="5"/>
          </p:nvPr>
        </p:nvSpPr>
        <p:spPr/>
        <p:txBody>
          <a:bodyPr/>
          <a:lstStyle/>
          <a:p>
            <a:fld id="{2183E904-0D2F-7B4A-B887-523DEE2C68E0}" type="slidenum">
              <a:rPr lang="en-US" smtClean="0"/>
              <a:t>8</a:t>
            </a:fld>
            <a:endParaRPr lang="en-US"/>
          </a:p>
        </p:txBody>
      </p:sp>
    </p:spTree>
    <p:extLst>
      <p:ext uri="{BB962C8B-B14F-4D97-AF65-F5344CB8AC3E}">
        <p14:creationId xmlns:p14="http://schemas.microsoft.com/office/powerpoint/2010/main" val="141607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Bonus: Not every initiative is as thrilling as a shiny new thing.</a:t>
            </a:r>
            <a:br>
              <a:rPr lang="en-US" dirty="0"/>
            </a:br>
            <a:r>
              <a:rPr lang="en-US" dirty="0"/>
              <a:t>Types of Innovation: https://</a:t>
            </a:r>
            <a:r>
              <a:rPr lang="en-US" dirty="0" err="1"/>
              <a:t>hbr.org</a:t>
            </a:r>
            <a:r>
              <a:rPr lang="en-US" dirty="0"/>
              <a:t>/2017/06/the-4-types-of-innovation-and-the-problems-they-solve </a:t>
            </a:r>
          </a:p>
          <a:p>
            <a:endParaRPr lang="en-US" dirty="0"/>
          </a:p>
          <a:p>
            <a:endParaRPr lang="en-US" dirty="0"/>
          </a:p>
          <a:p>
            <a:r>
              <a:rPr lang="en-US" dirty="0"/>
              <a:t>Let’s jump to the fun part of this case study: our first initiative as the Innovation Lab.</a:t>
            </a:r>
          </a:p>
          <a:p>
            <a:r>
              <a:rPr lang="en-US" dirty="0"/>
              <a:t>(talk about the initial goal and how we moved away from targeted outputs and toward clearly defined goals for the initiative)</a:t>
            </a:r>
          </a:p>
          <a:p>
            <a:endParaRPr lang="en-US" b="1" dirty="0">
              <a:cs typeface="Calibri" panose="020F0502020204030204"/>
            </a:endParaRPr>
          </a:p>
          <a:p>
            <a:r>
              <a:rPr lang="en-US" b="1" dirty="0">
                <a:cs typeface="Calibri" panose="020F0502020204030204"/>
              </a:rPr>
              <a:t>For those of you who attended the earlier Encouraging innovation session with Milan, think back to the LA Health Club Shampoo Problem </a:t>
            </a:r>
            <a:r>
              <a:rPr lang="en-US" dirty="0">
                <a:cs typeface="Calibri" panose="020F0502020204030204"/>
              </a:rPr>
              <a:t>and how if they focused on the solution first, rather than the clarifying the challenge first, the solution would have been far more costly and slower to deliver.</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183E904-0D2F-7B4A-B887-523DEE2C68E0}" type="slidenum">
              <a:rPr lang="en-US" smtClean="0"/>
              <a:t>9</a:t>
            </a:fld>
            <a:endParaRPr lang="en-US"/>
          </a:p>
        </p:txBody>
      </p:sp>
    </p:spTree>
    <p:extLst>
      <p:ext uri="{BB962C8B-B14F-4D97-AF65-F5344CB8AC3E}">
        <p14:creationId xmlns:p14="http://schemas.microsoft.com/office/powerpoint/2010/main" val="935301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No Photo">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6CE149-CA08-4044-9A90-FEEEAC21388F}"/>
              </a:ext>
            </a:extLst>
          </p:cNvPr>
          <p:cNvSpPr/>
          <p:nvPr userDrawn="1"/>
        </p:nvSpPr>
        <p:spPr>
          <a:xfrm>
            <a:off x="0" y="0"/>
            <a:ext cx="17881600" cy="100584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53"/>
          </a:p>
        </p:txBody>
      </p:sp>
      <p:sp>
        <p:nvSpPr>
          <p:cNvPr id="5" name="TextBox 4"/>
          <p:cNvSpPr txBox="1">
            <a:spLocks noChangeArrowheads="1"/>
          </p:cNvSpPr>
          <p:nvPr/>
        </p:nvSpPr>
        <p:spPr bwMode="auto">
          <a:xfrm>
            <a:off x="1341120" y="9387908"/>
            <a:ext cx="13063502" cy="18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defRPr/>
            </a:pPr>
            <a:r>
              <a:rPr lang="en-US" sz="1173">
                <a:solidFill>
                  <a:srgbClr val="FFFFFF"/>
                </a:solidFill>
              </a:rPr>
              <a:t>© 2022 UnitedHealth Group. Any use, copying or distribution without written permission from UnitedHealth Group is prohibited.</a:t>
            </a:r>
          </a:p>
        </p:txBody>
      </p:sp>
      <p:sp>
        <p:nvSpPr>
          <p:cNvPr id="10" name="Text Placeholder 9"/>
          <p:cNvSpPr>
            <a:spLocks noGrp="1"/>
          </p:cNvSpPr>
          <p:nvPr>
            <p:ph type="body" sz="quarter" idx="10" hasCustomPrompt="1"/>
          </p:nvPr>
        </p:nvSpPr>
        <p:spPr>
          <a:xfrm>
            <a:off x="1341126" y="4348873"/>
            <a:ext cx="9248777" cy="1201877"/>
          </a:xfrm>
          <a:prstGeom prst="rect">
            <a:avLst/>
          </a:prstGeom>
        </p:spPr>
        <p:txBody>
          <a:bodyPr vert="horz" lIns="0" rIns="0" anchor="b">
            <a:noAutofit/>
          </a:bodyPr>
          <a:lstStyle>
            <a:lvl1pPr marL="0" indent="0">
              <a:buNone/>
              <a:defRPr sz="6902" b="1" i="0">
                <a:solidFill>
                  <a:schemeClr val="bg1"/>
                </a:solidFill>
                <a:latin typeface="+mj-lt"/>
                <a:cs typeface="Arial"/>
              </a:defRPr>
            </a:lvl1pPr>
          </a:lstStyle>
          <a:p>
            <a:r>
              <a:rPr lang="en-US"/>
              <a:t>Title Arial Bold 48pt</a:t>
            </a:r>
          </a:p>
        </p:txBody>
      </p:sp>
      <p:sp>
        <p:nvSpPr>
          <p:cNvPr id="11" name="Text Placeholder 9"/>
          <p:cNvSpPr>
            <a:spLocks noGrp="1"/>
          </p:cNvSpPr>
          <p:nvPr>
            <p:ph type="body" sz="quarter" idx="11" hasCustomPrompt="1"/>
          </p:nvPr>
        </p:nvSpPr>
        <p:spPr>
          <a:xfrm>
            <a:off x="1341126" y="5606496"/>
            <a:ext cx="9248777" cy="1532043"/>
          </a:xfrm>
          <a:prstGeom prst="rect">
            <a:avLst/>
          </a:prstGeom>
        </p:spPr>
        <p:txBody>
          <a:bodyPr vert="horz" lIns="0" rIns="0">
            <a:normAutofit/>
          </a:bodyPr>
          <a:lstStyle>
            <a:lvl1pPr marL="0" indent="0">
              <a:buNone/>
              <a:defRPr sz="3221" b="1" i="0">
                <a:solidFill>
                  <a:schemeClr val="bg1"/>
                </a:solidFill>
                <a:latin typeface="+mn-lt"/>
                <a:cs typeface="Arial"/>
              </a:defRPr>
            </a:lvl1pPr>
          </a:lstStyle>
          <a:p>
            <a:r>
              <a:rPr lang="en-US"/>
              <a:t>Subtitle Here Arial 20pt</a:t>
            </a:r>
          </a:p>
        </p:txBody>
      </p:sp>
      <p:cxnSp>
        <p:nvCxnSpPr>
          <p:cNvPr id="6" name="Straight Connector 5">
            <a:extLst>
              <a:ext uri="{FF2B5EF4-FFF2-40B4-BE49-F238E27FC236}">
                <a16:creationId xmlns:a16="http://schemas.microsoft.com/office/drawing/2014/main" id="{746B969B-B8ED-4FB8-97FD-DCCC88E95C82}"/>
              </a:ext>
            </a:extLst>
          </p:cNvPr>
          <p:cNvCxnSpPr>
            <a:cxnSpLocks noChangeAspect="1"/>
          </p:cNvCxnSpPr>
          <p:nvPr userDrawn="1"/>
        </p:nvCxnSpPr>
        <p:spPr>
          <a:xfrm>
            <a:off x="8754216" y="560864"/>
            <a:ext cx="0" cy="83812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1C54F27-A192-41CF-936D-441118423D4E}"/>
              </a:ext>
            </a:extLst>
          </p:cNvPr>
          <p:cNvCxnSpPr>
            <a:cxnSpLocks noChangeAspect="1"/>
          </p:cNvCxnSpPr>
          <p:nvPr userDrawn="1"/>
        </p:nvCxnSpPr>
        <p:spPr>
          <a:xfrm>
            <a:off x="5568010" y="560864"/>
            <a:ext cx="0" cy="83812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a:extLst>
              <a:ext uri="{FF2B5EF4-FFF2-40B4-BE49-F238E27FC236}">
                <a16:creationId xmlns:a16="http://schemas.microsoft.com/office/drawing/2014/main" id="{A427F185-F7EA-460F-AD67-A1929DEF0345}"/>
              </a:ext>
            </a:extLst>
          </p:cNvPr>
          <p:cNvPicPr>
            <a:picLocks noChangeAspect="1"/>
          </p:cNvPicPr>
          <p:nvPr userDrawn="1"/>
        </p:nvPicPr>
        <p:blipFill>
          <a:blip r:embed="rId2">
            <a:biLevel thresh="25000"/>
          </a:blip>
          <a:stretch>
            <a:fillRect/>
          </a:stretch>
        </p:blipFill>
        <p:spPr>
          <a:xfrm>
            <a:off x="6004194" y="644222"/>
            <a:ext cx="2313838" cy="671405"/>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54A2867B-722A-4C91-997C-46B47A884B3E}"/>
              </a:ext>
            </a:extLst>
          </p:cNvPr>
          <p:cNvPicPr>
            <a:picLocks noChangeAspect="1"/>
          </p:cNvPicPr>
          <p:nvPr userDrawn="1"/>
        </p:nvPicPr>
        <p:blipFill>
          <a:blip r:embed="rId3"/>
          <a:stretch>
            <a:fillRect/>
          </a:stretch>
        </p:blipFill>
        <p:spPr>
          <a:xfrm>
            <a:off x="9190401" y="593025"/>
            <a:ext cx="2471162" cy="773798"/>
          </a:xfrm>
          <a:prstGeom prst="rect">
            <a:avLst/>
          </a:prstGeom>
        </p:spPr>
      </p:pic>
      <p:pic>
        <p:nvPicPr>
          <p:cNvPr id="12" name="Picture 11">
            <a:extLst>
              <a:ext uri="{FF2B5EF4-FFF2-40B4-BE49-F238E27FC236}">
                <a16:creationId xmlns:a16="http://schemas.microsoft.com/office/drawing/2014/main" id="{6EDDAE37-5892-499B-AE77-D0F39DFAA2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2862" r="5977"/>
          <a:stretch/>
        </p:blipFill>
        <p:spPr>
          <a:xfrm>
            <a:off x="259926" y="560864"/>
            <a:ext cx="4871900" cy="863560"/>
          </a:xfrm>
          <a:prstGeom prst="rect">
            <a:avLst/>
          </a:prstGeom>
        </p:spPr>
      </p:pic>
      <p:sp>
        <p:nvSpPr>
          <p:cNvPr id="19" name="Text Placeholder 9">
            <a:extLst>
              <a:ext uri="{FF2B5EF4-FFF2-40B4-BE49-F238E27FC236}">
                <a16:creationId xmlns:a16="http://schemas.microsoft.com/office/drawing/2014/main" id="{516F6E0F-F622-46A3-A7E0-33B49784520D}"/>
              </a:ext>
            </a:extLst>
          </p:cNvPr>
          <p:cNvSpPr>
            <a:spLocks noGrp="1"/>
          </p:cNvSpPr>
          <p:nvPr>
            <p:ph type="body" sz="quarter" idx="12" hasCustomPrompt="1"/>
          </p:nvPr>
        </p:nvSpPr>
        <p:spPr>
          <a:xfrm>
            <a:off x="1341126" y="7823652"/>
            <a:ext cx="9248777" cy="995142"/>
          </a:xfrm>
          <a:prstGeom prst="rect">
            <a:avLst/>
          </a:prstGeom>
        </p:spPr>
        <p:txBody>
          <a:bodyPr vert="horz" lIns="0" rIns="0">
            <a:normAutofit/>
          </a:bodyPr>
          <a:lstStyle>
            <a:lvl1pPr marL="0" indent="0">
              <a:buNone/>
              <a:defRPr sz="2071" b="0" i="0">
                <a:solidFill>
                  <a:schemeClr val="bg1"/>
                </a:solidFill>
                <a:latin typeface="+mn-lt"/>
                <a:cs typeface="Arial"/>
              </a:defRPr>
            </a:lvl1pPr>
          </a:lstStyle>
          <a:p>
            <a:r>
              <a:rPr lang="en-US"/>
              <a:t>Date</a:t>
            </a:r>
          </a:p>
        </p:txBody>
      </p:sp>
      <p:sp>
        <p:nvSpPr>
          <p:cNvPr id="15" name="Rectangle: Rounded Corners 1">
            <a:extLst>
              <a:ext uri="{FF2B5EF4-FFF2-40B4-BE49-F238E27FC236}">
                <a16:creationId xmlns:a16="http://schemas.microsoft.com/office/drawing/2014/main" id="{9D4E2E07-8800-CF4F-8E14-E32053250E6F}"/>
              </a:ext>
            </a:extLst>
          </p:cNvPr>
          <p:cNvSpPr/>
          <p:nvPr userDrawn="1"/>
        </p:nvSpPr>
        <p:spPr>
          <a:xfrm>
            <a:off x="-17828" y="2092274"/>
            <a:ext cx="17937950" cy="196828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2" err="1"/>
          </a:p>
        </p:txBody>
      </p:sp>
      <p:sp>
        <p:nvSpPr>
          <p:cNvPr id="16" name="TextBox 15">
            <a:extLst>
              <a:ext uri="{FF2B5EF4-FFF2-40B4-BE49-F238E27FC236}">
                <a16:creationId xmlns:a16="http://schemas.microsoft.com/office/drawing/2014/main" id="{37484EF8-7009-7B4C-A48D-C5F7EB5BD2D1}"/>
              </a:ext>
            </a:extLst>
          </p:cNvPr>
          <p:cNvSpPr txBox="1"/>
          <p:nvPr userDrawn="1"/>
        </p:nvSpPr>
        <p:spPr>
          <a:xfrm>
            <a:off x="3410263" y="2274487"/>
            <a:ext cx="12290700" cy="1557478"/>
          </a:xfrm>
          <a:prstGeom prst="rect">
            <a:avLst/>
          </a:prstGeom>
          <a:noFill/>
        </p:spPr>
        <p:txBody>
          <a:bodyPr wrap="square">
            <a:spAutoFit/>
          </a:bodyPr>
          <a:lstStyle/>
          <a:p>
            <a:r>
              <a:rPr lang="en-US" sz="5521" b="1" i="1" dirty="0">
                <a:solidFill>
                  <a:srgbClr val="002060"/>
                </a:solidFill>
                <a:latin typeface="Arial" panose="020B0604020202020204" pitchFamily="34" charset="0"/>
                <a:cs typeface="Arial" panose="020B0604020202020204" pitchFamily="34" charset="0"/>
              </a:rPr>
              <a:t>Tech Forward to the Future</a:t>
            </a:r>
          </a:p>
          <a:p>
            <a:r>
              <a:rPr lang="en-US" sz="4000" i="1" dirty="0">
                <a:solidFill>
                  <a:srgbClr val="002060"/>
                </a:solidFill>
                <a:latin typeface="Arial" panose="020B0604020202020204" pitchFamily="34" charset="0"/>
                <a:cs typeface="Arial" panose="020B0604020202020204" pitchFamily="34" charset="0"/>
              </a:rPr>
              <a:t>Enterprise Agility Summit 2022</a:t>
            </a:r>
          </a:p>
        </p:txBody>
      </p:sp>
      <p:pic>
        <p:nvPicPr>
          <p:cNvPr id="17" name="Picture 16">
            <a:extLst>
              <a:ext uri="{FF2B5EF4-FFF2-40B4-BE49-F238E27FC236}">
                <a16:creationId xmlns:a16="http://schemas.microsoft.com/office/drawing/2014/main" id="{FF8C782B-789A-514F-9E24-FD69BC8CC7E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332406" y="2336324"/>
            <a:ext cx="1745890" cy="1592114"/>
          </a:xfrm>
          <a:prstGeom prst="rect">
            <a:avLst/>
          </a:prstGeom>
        </p:spPr>
      </p:pic>
    </p:spTree>
    <p:extLst>
      <p:ext uri="{BB962C8B-B14F-4D97-AF65-F5344CB8AC3E}">
        <p14:creationId xmlns:p14="http://schemas.microsoft.com/office/powerpoint/2010/main" val="184774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9/19/22</a:t>
            </a:fld>
            <a:endParaRPr lang="en-US"/>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2" name="TextBox 61">
            <a:extLst>
              <a:ext uri="{FF2B5EF4-FFF2-40B4-BE49-F238E27FC236}">
                <a16:creationId xmlns:a16="http://schemas.microsoft.com/office/drawing/2014/main" id="{715B02AB-8F83-A84D-AD5E-C224AB18CC34}"/>
              </a:ext>
            </a:extLst>
          </p:cNvPr>
          <p:cNvSpPr txBox="1"/>
          <p:nvPr userDrawn="1"/>
        </p:nvSpPr>
        <p:spPr bwMode="gray">
          <a:xfrm>
            <a:off x="1587043" y="2043611"/>
            <a:ext cx="3521579" cy="902876"/>
          </a:xfrm>
          <a:prstGeom prst="rect">
            <a:avLst/>
          </a:prstGeom>
          <a:noFill/>
        </p:spPr>
        <p:txBody>
          <a:bodyPr vert="horz" wrap="square" lIns="0" tIns="0" rIns="0" bIns="0" rtlCol="0">
            <a:spAutoFit/>
          </a:bodyPr>
          <a:lstStyle/>
          <a:p>
            <a:pPr algn="r">
              <a:spcBef>
                <a:spcPts val="880"/>
              </a:spcBef>
            </a:pPr>
            <a:r>
              <a:rPr lang="en-US" sz="5867" b="1">
                <a:solidFill>
                  <a:schemeClr val="accent1"/>
                </a:solidFill>
              </a:rPr>
              <a:t>Agenda</a:t>
            </a:r>
          </a:p>
        </p:txBody>
      </p:sp>
      <p:sp>
        <p:nvSpPr>
          <p:cNvPr id="64" name="Oval 63">
            <a:extLst>
              <a:ext uri="{FF2B5EF4-FFF2-40B4-BE49-F238E27FC236}">
                <a16:creationId xmlns:a16="http://schemas.microsoft.com/office/drawing/2014/main" id="{6BB65E07-68F3-FB4B-9BB4-80C0BDDF71BC}"/>
              </a:ext>
            </a:extLst>
          </p:cNvPr>
          <p:cNvSpPr>
            <a:spLocks/>
          </p:cNvSpPr>
          <p:nvPr userDrawn="1"/>
        </p:nvSpPr>
        <p:spPr bwMode="gray">
          <a:xfrm>
            <a:off x="8093965" y="2730622"/>
            <a:ext cx="946673" cy="950976"/>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2146674"/>
            <a:r>
              <a:rPr lang="en-US" sz="3081" b="1">
                <a:solidFill>
                  <a:schemeClr val="accent1"/>
                </a:solidFill>
              </a:rPr>
              <a:t>2</a:t>
            </a:r>
          </a:p>
        </p:txBody>
      </p:sp>
      <p:sp>
        <p:nvSpPr>
          <p:cNvPr id="65" name="Oval 64">
            <a:extLst>
              <a:ext uri="{FF2B5EF4-FFF2-40B4-BE49-F238E27FC236}">
                <a16:creationId xmlns:a16="http://schemas.microsoft.com/office/drawing/2014/main" id="{9FFCE275-E6F2-A348-B719-9629C2C0CE20}"/>
              </a:ext>
            </a:extLst>
          </p:cNvPr>
          <p:cNvSpPr>
            <a:spLocks/>
          </p:cNvSpPr>
          <p:nvPr userDrawn="1"/>
        </p:nvSpPr>
        <p:spPr bwMode="gray">
          <a:xfrm>
            <a:off x="8093964" y="4274357"/>
            <a:ext cx="950976" cy="950976"/>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2146674"/>
            <a:r>
              <a:rPr lang="en-US" sz="3081" b="1">
                <a:solidFill>
                  <a:schemeClr val="accent1"/>
                </a:solidFill>
              </a:rPr>
              <a:t>3</a:t>
            </a:r>
          </a:p>
        </p:txBody>
      </p:sp>
      <p:sp>
        <p:nvSpPr>
          <p:cNvPr id="66" name="Oval 65">
            <a:extLst>
              <a:ext uri="{FF2B5EF4-FFF2-40B4-BE49-F238E27FC236}">
                <a16:creationId xmlns:a16="http://schemas.microsoft.com/office/drawing/2014/main" id="{F821CF56-D206-D944-81A9-E371AA38FB40}"/>
              </a:ext>
            </a:extLst>
          </p:cNvPr>
          <p:cNvSpPr>
            <a:spLocks/>
          </p:cNvSpPr>
          <p:nvPr userDrawn="1"/>
        </p:nvSpPr>
        <p:spPr bwMode="gray">
          <a:xfrm>
            <a:off x="8093965" y="5818092"/>
            <a:ext cx="946673" cy="950976"/>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2146674"/>
            <a:r>
              <a:rPr lang="en-US" sz="3081" b="1">
                <a:solidFill>
                  <a:schemeClr val="accent1"/>
                </a:solidFill>
              </a:rPr>
              <a:t>4</a:t>
            </a:r>
          </a:p>
        </p:txBody>
      </p:sp>
      <p:sp>
        <p:nvSpPr>
          <p:cNvPr id="67" name="Oval 66">
            <a:extLst>
              <a:ext uri="{FF2B5EF4-FFF2-40B4-BE49-F238E27FC236}">
                <a16:creationId xmlns:a16="http://schemas.microsoft.com/office/drawing/2014/main" id="{CEEFBEDD-6D7C-AE4E-BD6B-392578B9DFA7}"/>
              </a:ext>
            </a:extLst>
          </p:cNvPr>
          <p:cNvSpPr>
            <a:spLocks/>
          </p:cNvSpPr>
          <p:nvPr userDrawn="1"/>
        </p:nvSpPr>
        <p:spPr bwMode="gray">
          <a:xfrm>
            <a:off x="8093965" y="7361827"/>
            <a:ext cx="946673" cy="950976"/>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2146674"/>
            <a:r>
              <a:rPr lang="en-US" sz="3081" b="1">
                <a:solidFill>
                  <a:schemeClr val="accent1"/>
                </a:solidFill>
              </a:rPr>
              <a:t>5</a:t>
            </a:r>
          </a:p>
        </p:txBody>
      </p:sp>
      <p:sp>
        <p:nvSpPr>
          <p:cNvPr id="89" name="Text Placeholder 82">
            <a:extLst>
              <a:ext uri="{FF2B5EF4-FFF2-40B4-BE49-F238E27FC236}">
                <a16:creationId xmlns:a16="http://schemas.microsoft.com/office/drawing/2014/main" id="{6120F157-F20D-5F45-94B8-C1ADF8640FC7}"/>
              </a:ext>
            </a:extLst>
          </p:cNvPr>
          <p:cNvSpPr>
            <a:spLocks noGrp="1"/>
          </p:cNvSpPr>
          <p:nvPr>
            <p:ph type="body" sz="quarter" idx="16" hasCustomPrompt="1"/>
          </p:nvPr>
        </p:nvSpPr>
        <p:spPr>
          <a:xfrm>
            <a:off x="9606706" y="2842414"/>
            <a:ext cx="6322425" cy="405679"/>
          </a:xfrm>
        </p:spPr>
        <p:txBody>
          <a:bodyPr>
            <a:normAutofit/>
          </a:bodyPr>
          <a:lstStyle>
            <a:lvl1pPr>
              <a:defRPr sz="2201" b="1"/>
            </a:lvl1pPr>
          </a:lstStyle>
          <a:p>
            <a:r>
              <a:rPr lang="en-US" sz="2201" b="1"/>
              <a:t>Short section title, sentence case</a:t>
            </a:r>
          </a:p>
        </p:txBody>
      </p:sp>
      <p:sp>
        <p:nvSpPr>
          <p:cNvPr id="90" name="Text Placeholder 82">
            <a:extLst>
              <a:ext uri="{FF2B5EF4-FFF2-40B4-BE49-F238E27FC236}">
                <a16:creationId xmlns:a16="http://schemas.microsoft.com/office/drawing/2014/main" id="{16A1FE13-C2EC-7546-8C9B-BE1B2A8E3CDC}"/>
              </a:ext>
            </a:extLst>
          </p:cNvPr>
          <p:cNvSpPr>
            <a:spLocks noGrp="1"/>
          </p:cNvSpPr>
          <p:nvPr>
            <p:ph type="body" sz="quarter" idx="17" hasCustomPrompt="1"/>
          </p:nvPr>
        </p:nvSpPr>
        <p:spPr>
          <a:xfrm>
            <a:off x="9606706" y="3248094"/>
            <a:ext cx="6322425" cy="328024"/>
          </a:xfrm>
        </p:spPr>
        <p:txBody>
          <a:bodyPr>
            <a:normAutofit/>
          </a:bodyPr>
          <a:lstStyle>
            <a:lvl1pPr>
              <a:defRPr sz="1614" b="0"/>
            </a:lvl1pPr>
          </a:lstStyle>
          <a:p>
            <a:pPr lvl="0"/>
            <a:r>
              <a:rPr lang="en-US"/>
              <a:t>Duration of section</a:t>
            </a:r>
          </a:p>
        </p:txBody>
      </p:sp>
      <p:sp>
        <p:nvSpPr>
          <p:cNvPr id="93" name="Text Placeholder 82">
            <a:extLst>
              <a:ext uri="{FF2B5EF4-FFF2-40B4-BE49-F238E27FC236}">
                <a16:creationId xmlns:a16="http://schemas.microsoft.com/office/drawing/2014/main" id="{6BCCD590-0A6F-254F-87DF-D9E2CE3D2427}"/>
              </a:ext>
            </a:extLst>
          </p:cNvPr>
          <p:cNvSpPr>
            <a:spLocks noGrp="1"/>
          </p:cNvSpPr>
          <p:nvPr>
            <p:ph type="body" sz="quarter" idx="18" hasCustomPrompt="1"/>
          </p:nvPr>
        </p:nvSpPr>
        <p:spPr>
          <a:xfrm>
            <a:off x="9606706" y="4390827"/>
            <a:ext cx="6322425" cy="405679"/>
          </a:xfrm>
        </p:spPr>
        <p:txBody>
          <a:bodyPr>
            <a:normAutofit/>
          </a:bodyPr>
          <a:lstStyle>
            <a:lvl1pPr>
              <a:defRPr sz="2201" b="1"/>
            </a:lvl1pPr>
          </a:lstStyle>
          <a:p>
            <a:r>
              <a:rPr lang="en-US" sz="2201" b="1"/>
              <a:t>Short section title, sentence case</a:t>
            </a:r>
          </a:p>
        </p:txBody>
      </p:sp>
      <p:sp>
        <p:nvSpPr>
          <p:cNvPr id="94" name="Text Placeholder 82">
            <a:extLst>
              <a:ext uri="{FF2B5EF4-FFF2-40B4-BE49-F238E27FC236}">
                <a16:creationId xmlns:a16="http://schemas.microsoft.com/office/drawing/2014/main" id="{1F63E536-1048-B44C-9B1E-78AA02EC3CA8}"/>
              </a:ext>
            </a:extLst>
          </p:cNvPr>
          <p:cNvSpPr>
            <a:spLocks noGrp="1"/>
          </p:cNvSpPr>
          <p:nvPr>
            <p:ph type="body" sz="quarter" idx="19" hasCustomPrompt="1"/>
          </p:nvPr>
        </p:nvSpPr>
        <p:spPr>
          <a:xfrm>
            <a:off x="9606706" y="4796504"/>
            <a:ext cx="6322425" cy="328024"/>
          </a:xfrm>
        </p:spPr>
        <p:txBody>
          <a:bodyPr>
            <a:normAutofit/>
          </a:bodyPr>
          <a:lstStyle>
            <a:lvl1pPr>
              <a:defRPr sz="1614" b="0"/>
            </a:lvl1pPr>
          </a:lstStyle>
          <a:p>
            <a:pPr lvl="0"/>
            <a:r>
              <a:rPr lang="en-US"/>
              <a:t>Duration of section</a:t>
            </a:r>
          </a:p>
        </p:txBody>
      </p:sp>
      <p:sp>
        <p:nvSpPr>
          <p:cNvPr id="97" name="Text Placeholder 82">
            <a:extLst>
              <a:ext uri="{FF2B5EF4-FFF2-40B4-BE49-F238E27FC236}">
                <a16:creationId xmlns:a16="http://schemas.microsoft.com/office/drawing/2014/main" id="{46FA9E2C-5A97-3143-ACD8-FA592403D012}"/>
              </a:ext>
            </a:extLst>
          </p:cNvPr>
          <p:cNvSpPr>
            <a:spLocks noGrp="1"/>
          </p:cNvSpPr>
          <p:nvPr>
            <p:ph type="body" sz="quarter" idx="20" hasCustomPrompt="1"/>
          </p:nvPr>
        </p:nvSpPr>
        <p:spPr>
          <a:xfrm>
            <a:off x="9606706" y="5901807"/>
            <a:ext cx="6322425" cy="405679"/>
          </a:xfrm>
        </p:spPr>
        <p:txBody>
          <a:bodyPr>
            <a:normAutofit/>
          </a:bodyPr>
          <a:lstStyle>
            <a:lvl1pPr>
              <a:defRPr sz="2201" b="1"/>
            </a:lvl1pPr>
          </a:lstStyle>
          <a:p>
            <a:r>
              <a:rPr lang="en-US" sz="2201" b="1"/>
              <a:t>Short section title, sentence case</a:t>
            </a:r>
          </a:p>
        </p:txBody>
      </p:sp>
      <p:sp>
        <p:nvSpPr>
          <p:cNvPr id="98" name="Text Placeholder 82">
            <a:extLst>
              <a:ext uri="{FF2B5EF4-FFF2-40B4-BE49-F238E27FC236}">
                <a16:creationId xmlns:a16="http://schemas.microsoft.com/office/drawing/2014/main" id="{DF06CAE8-37D9-8943-8D17-65527AD94C52}"/>
              </a:ext>
            </a:extLst>
          </p:cNvPr>
          <p:cNvSpPr>
            <a:spLocks noGrp="1"/>
          </p:cNvSpPr>
          <p:nvPr>
            <p:ph type="body" sz="quarter" idx="21" hasCustomPrompt="1"/>
          </p:nvPr>
        </p:nvSpPr>
        <p:spPr>
          <a:xfrm>
            <a:off x="9606706" y="6307485"/>
            <a:ext cx="6322425" cy="328024"/>
          </a:xfrm>
        </p:spPr>
        <p:txBody>
          <a:bodyPr>
            <a:normAutofit/>
          </a:bodyPr>
          <a:lstStyle>
            <a:lvl1pPr>
              <a:defRPr sz="1614" b="0"/>
            </a:lvl1pPr>
          </a:lstStyle>
          <a:p>
            <a:pPr lvl="0"/>
            <a:r>
              <a:rPr lang="en-US"/>
              <a:t>Duration of section</a:t>
            </a:r>
          </a:p>
        </p:txBody>
      </p:sp>
      <p:sp>
        <p:nvSpPr>
          <p:cNvPr id="101" name="Text Placeholder 82">
            <a:extLst>
              <a:ext uri="{FF2B5EF4-FFF2-40B4-BE49-F238E27FC236}">
                <a16:creationId xmlns:a16="http://schemas.microsoft.com/office/drawing/2014/main" id="{9FB6000E-4F07-A64A-8021-466B9C3D50DB}"/>
              </a:ext>
            </a:extLst>
          </p:cNvPr>
          <p:cNvSpPr>
            <a:spLocks noGrp="1"/>
          </p:cNvSpPr>
          <p:nvPr>
            <p:ph type="body" sz="quarter" idx="22" hasCustomPrompt="1"/>
          </p:nvPr>
        </p:nvSpPr>
        <p:spPr>
          <a:xfrm>
            <a:off x="9606706" y="7450383"/>
            <a:ext cx="6322425" cy="405679"/>
          </a:xfrm>
        </p:spPr>
        <p:txBody>
          <a:bodyPr>
            <a:normAutofit/>
          </a:bodyPr>
          <a:lstStyle>
            <a:lvl1pPr>
              <a:defRPr sz="2201" b="1"/>
            </a:lvl1pPr>
          </a:lstStyle>
          <a:p>
            <a:r>
              <a:rPr lang="en-US" sz="2201" b="1"/>
              <a:t>Closing remarks</a:t>
            </a:r>
          </a:p>
        </p:txBody>
      </p:sp>
      <p:sp>
        <p:nvSpPr>
          <p:cNvPr id="102" name="Text Placeholder 82">
            <a:extLst>
              <a:ext uri="{FF2B5EF4-FFF2-40B4-BE49-F238E27FC236}">
                <a16:creationId xmlns:a16="http://schemas.microsoft.com/office/drawing/2014/main" id="{A027E4B6-53B5-384A-A6AB-0B3AE50C1AB7}"/>
              </a:ext>
            </a:extLst>
          </p:cNvPr>
          <p:cNvSpPr>
            <a:spLocks noGrp="1"/>
          </p:cNvSpPr>
          <p:nvPr>
            <p:ph type="body" sz="quarter" idx="23" hasCustomPrompt="1"/>
          </p:nvPr>
        </p:nvSpPr>
        <p:spPr>
          <a:xfrm>
            <a:off x="9606706" y="7856060"/>
            <a:ext cx="6322425" cy="328024"/>
          </a:xfrm>
        </p:spPr>
        <p:txBody>
          <a:bodyPr>
            <a:normAutofit/>
          </a:bodyPr>
          <a:lstStyle>
            <a:lvl1pPr>
              <a:defRPr sz="1614" b="0"/>
            </a:lvl1pPr>
          </a:lstStyle>
          <a:p>
            <a:pPr lvl="0"/>
            <a:r>
              <a:rPr lang="en-US"/>
              <a:t>Duration of section</a:t>
            </a:r>
          </a:p>
        </p:txBody>
      </p:sp>
      <p:sp>
        <p:nvSpPr>
          <p:cNvPr id="2" name="Rectangle 1">
            <a:extLst>
              <a:ext uri="{FF2B5EF4-FFF2-40B4-BE49-F238E27FC236}">
                <a16:creationId xmlns:a16="http://schemas.microsoft.com/office/drawing/2014/main" id="{DF620E13-77EB-1A4C-9CDE-0ECB0E9DC238}"/>
              </a:ext>
            </a:extLst>
          </p:cNvPr>
          <p:cNvSpPr/>
          <p:nvPr userDrawn="1"/>
        </p:nvSpPr>
        <p:spPr>
          <a:xfrm>
            <a:off x="0" y="3"/>
            <a:ext cx="17881600" cy="2111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2" err="1"/>
          </a:p>
        </p:txBody>
      </p:sp>
      <p:sp>
        <p:nvSpPr>
          <p:cNvPr id="23" name="Rectangle: Top Corners Rounded 3">
            <a:extLst>
              <a:ext uri="{FF2B5EF4-FFF2-40B4-BE49-F238E27FC236}">
                <a16:creationId xmlns:a16="http://schemas.microsoft.com/office/drawing/2014/main" id="{8C3452E9-6BBC-4446-B08D-432F5FD56869}"/>
              </a:ext>
            </a:extLst>
          </p:cNvPr>
          <p:cNvSpPr/>
          <p:nvPr userDrawn="1"/>
        </p:nvSpPr>
        <p:spPr bwMode="gray">
          <a:xfrm>
            <a:off x="6074403" y="3"/>
            <a:ext cx="93878" cy="8791787"/>
          </a:xfrm>
          <a:prstGeom prst="round2SameRect">
            <a:avLst>
              <a:gd name="adj1" fmla="val 16667"/>
              <a:gd name="adj2" fmla="val 50000"/>
            </a:avLst>
          </a:prstGeom>
          <a:solidFill>
            <a:schemeClr val="accent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rtl="0" eaLnBrk="1" fontAlgn="auto" hangingPunct="1">
              <a:lnSpc>
                <a:spcPct val="100000"/>
              </a:lnSpc>
              <a:spcBef>
                <a:spcPts val="880"/>
              </a:spcBef>
              <a:spcAft>
                <a:spcPts val="0"/>
              </a:spcAft>
            </a:pPr>
            <a:endParaRPr lang="en-US" sz="2053" b="0" i="0" u="none" baseline="0">
              <a:solidFill>
                <a:srgbClr val="FFFFFF"/>
              </a:solidFill>
            </a:endParaRPr>
          </a:p>
        </p:txBody>
      </p:sp>
      <p:sp>
        <p:nvSpPr>
          <p:cNvPr id="24" name="Oval 23">
            <a:extLst>
              <a:ext uri="{FF2B5EF4-FFF2-40B4-BE49-F238E27FC236}">
                <a16:creationId xmlns:a16="http://schemas.microsoft.com/office/drawing/2014/main" id="{3C86E545-C853-1642-9E17-207D7F5E0037}"/>
              </a:ext>
            </a:extLst>
          </p:cNvPr>
          <p:cNvSpPr>
            <a:spLocks/>
          </p:cNvSpPr>
          <p:nvPr userDrawn="1"/>
        </p:nvSpPr>
        <p:spPr bwMode="gray">
          <a:xfrm>
            <a:off x="8093965" y="1168599"/>
            <a:ext cx="968602" cy="969264"/>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2146674"/>
            <a:r>
              <a:rPr lang="en-US" sz="3081" b="1">
                <a:solidFill>
                  <a:schemeClr val="accent1"/>
                </a:solidFill>
              </a:rPr>
              <a:t>1</a:t>
            </a:r>
          </a:p>
        </p:txBody>
      </p:sp>
      <p:sp>
        <p:nvSpPr>
          <p:cNvPr id="25" name="Text Placeholder 82">
            <a:extLst>
              <a:ext uri="{FF2B5EF4-FFF2-40B4-BE49-F238E27FC236}">
                <a16:creationId xmlns:a16="http://schemas.microsoft.com/office/drawing/2014/main" id="{F09A8914-AE10-9541-9C80-44BBFDE7CCA1}"/>
              </a:ext>
            </a:extLst>
          </p:cNvPr>
          <p:cNvSpPr>
            <a:spLocks noGrp="1"/>
          </p:cNvSpPr>
          <p:nvPr>
            <p:ph type="body" sz="quarter" idx="14" hasCustomPrompt="1"/>
          </p:nvPr>
        </p:nvSpPr>
        <p:spPr>
          <a:xfrm>
            <a:off x="9606706" y="1309909"/>
            <a:ext cx="6322425" cy="405679"/>
          </a:xfrm>
        </p:spPr>
        <p:txBody>
          <a:bodyPr>
            <a:normAutofit/>
          </a:bodyPr>
          <a:lstStyle>
            <a:lvl1pPr>
              <a:defRPr sz="2201" b="1"/>
            </a:lvl1pPr>
          </a:lstStyle>
          <a:p>
            <a:pPr lvl="0"/>
            <a:r>
              <a:rPr lang="en-US"/>
              <a:t>Welcome and Introductions</a:t>
            </a:r>
          </a:p>
        </p:txBody>
      </p:sp>
      <p:sp>
        <p:nvSpPr>
          <p:cNvPr id="26" name="Text Placeholder 82">
            <a:extLst>
              <a:ext uri="{FF2B5EF4-FFF2-40B4-BE49-F238E27FC236}">
                <a16:creationId xmlns:a16="http://schemas.microsoft.com/office/drawing/2014/main" id="{FFE83426-4B34-7B4D-B269-72B9CE31E8A9}"/>
              </a:ext>
            </a:extLst>
          </p:cNvPr>
          <p:cNvSpPr>
            <a:spLocks noGrp="1"/>
          </p:cNvSpPr>
          <p:nvPr>
            <p:ph type="body" sz="quarter" idx="15" hasCustomPrompt="1"/>
          </p:nvPr>
        </p:nvSpPr>
        <p:spPr>
          <a:xfrm>
            <a:off x="9606706" y="1715587"/>
            <a:ext cx="6322425" cy="328024"/>
          </a:xfrm>
        </p:spPr>
        <p:txBody>
          <a:bodyPr>
            <a:normAutofit/>
          </a:bodyPr>
          <a:lstStyle>
            <a:lvl1pPr>
              <a:defRPr sz="1614" b="0"/>
            </a:lvl1pPr>
          </a:lstStyle>
          <a:p>
            <a:pPr lvl="0"/>
            <a:r>
              <a:rPr lang="en-US"/>
              <a:t>Duration of section</a:t>
            </a:r>
          </a:p>
        </p:txBody>
      </p:sp>
    </p:spTree>
    <p:extLst>
      <p:ext uri="{BB962C8B-B14F-4D97-AF65-F5344CB8AC3E}">
        <p14:creationId xmlns:p14="http://schemas.microsoft.com/office/powerpoint/2010/main" val="1858944957"/>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671824-AB27-4A04-A61E-6CA454917B28}"/>
              </a:ext>
            </a:extLst>
          </p:cNvPr>
          <p:cNvSpPr>
            <a:spLocks noGrp="1"/>
          </p:cNvSpPr>
          <p:nvPr>
            <p:ph type="sldNum" sz="quarter" idx="10"/>
          </p:nvPr>
        </p:nvSpPr>
        <p:spPr/>
        <p:txBody>
          <a:bodyPr/>
          <a:lstStyle/>
          <a:p>
            <a:fld id="{6575370D-4E78-C44F-8DB3-41D140BF8DE9}" type="slidenum">
              <a:rPr lang="en-US" smtClean="0"/>
              <a:pPr/>
              <a:t>‹#›</a:t>
            </a:fld>
            <a:endParaRPr lang="en-US"/>
          </a:p>
        </p:txBody>
      </p:sp>
      <p:cxnSp>
        <p:nvCxnSpPr>
          <p:cNvPr id="14" name="Straight Connector 13">
            <a:extLst>
              <a:ext uri="{FF2B5EF4-FFF2-40B4-BE49-F238E27FC236}">
                <a16:creationId xmlns:a16="http://schemas.microsoft.com/office/drawing/2014/main" id="{286EF50B-E948-AE45-8602-4C31498009F5}"/>
              </a:ext>
            </a:extLst>
          </p:cNvPr>
          <p:cNvCxnSpPr>
            <a:cxnSpLocks/>
          </p:cNvCxnSpPr>
          <p:nvPr userDrawn="1"/>
        </p:nvCxnSpPr>
        <p:spPr>
          <a:xfrm>
            <a:off x="758615" y="1420848"/>
            <a:ext cx="15375822" cy="0"/>
          </a:xfrm>
          <a:prstGeom prst="line">
            <a:avLst/>
          </a:prstGeom>
          <a:ln w="28575">
            <a:solidFill>
              <a:srgbClr val="0066F5"/>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E5618F-C10C-9E41-A6F2-C37E6EB6A8D9}"/>
              </a:ext>
            </a:extLst>
          </p:cNvPr>
          <p:cNvSpPr>
            <a:spLocks noGrp="1"/>
          </p:cNvSpPr>
          <p:nvPr>
            <p:ph type="body" sz="quarter" idx="11" hasCustomPrompt="1"/>
          </p:nvPr>
        </p:nvSpPr>
        <p:spPr>
          <a:xfrm>
            <a:off x="794271" y="712826"/>
            <a:ext cx="15340174" cy="708025"/>
          </a:xfrm>
        </p:spPr>
        <p:txBody>
          <a:bodyPr>
            <a:noAutofit/>
          </a:bodyPr>
          <a:lstStyle>
            <a:lvl1pPr marL="0" indent="0">
              <a:buNone/>
              <a:defRPr sz="3681" b="1">
                <a:solidFill>
                  <a:schemeClr val="bg1">
                    <a:lumMod val="50000"/>
                  </a:schemeClr>
                </a:solidFill>
              </a:defRPr>
            </a:lvl1pPr>
          </a:lstStyle>
          <a:p>
            <a:pPr lvl="0"/>
            <a:r>
              <a:rPr lang="en-US"/>
              <a:t>Slide Title</a:t>
            </a:r>
          </a:p>
        </p:txBody>
      </p:sp>
      <p:sp>
        <p:nvSpPr>
          <p:cNvPr id="17" name="Text Placeholder 16">
            <a:extLst>
              <a:ext uri="{FF2B5EF4-FFF2-40B4-BE49-F238E27FC236}">
                <a16:creationId xmlns:a16="http://schemas.microsoft.com/office/drawing/2014/main" id="{91692FE5-B014-0345-87FC-5483015BBFFE}"/>
              </a:ext>
            </a:extLst>
          </p:cNvPr>
          <p:cNvSpPr>
            <a:spLocks noGrp="1"/>
          </p:cNvSpPr>
          <p:nvPr>
            <p:ph type="body" sz="quarter" idx="12" hasCustomPrompt="1"/>
          </p:nvPr>
        </p:nvSpPr>
        <p:spPr>
          <a:xfrm>
            <a:off x="794272" y="1535113"/>
            <a:ext cx="15340167" cy="449262"/>
          </a:xfrm>
        </p:spPr>
        <p:txBody>
          <a:bodyPr>
            <a:noAutofit/>
          </a:bodyPr>
          <a:lstStyle>
            <a:lvl1pPr marL="0" indent="0">
              <a:buNone/>
              <a:defRPr sz="2071" b="1">
                <a:solidFill>
                  <a:schemeClr val="accent1"/>
                </a:solidFill>
              </a:defRPr>
            </a:lvl1pPr>
            <a:lvl2pPr marL="670544" indent="0">
              <a:buNone/>
              <a:defRPr sz="2071"/>
            </a:lvl2pPr>
            <a:lvl3pPr marL="1341089" indent="0">
              <a:buNone/>
              <a:defRPr sz="1610"/>
            </a:lvl3pPr>
            <a:lvl4pPr marL="2011633" indent="0">
              <a:buNone/>
              <a:defRPr sz="1610"/>
            </a:lvl4pPr>
            <a:lvl5pPr marL="2682178" indent="0">
              <a:buNone/>
              <a:defRPr sz="1610"/>
            </a:lvl5pPr>
          </a:lstStyle>
          <a:p>
            <a:pPr lvl="0"/>
            <a:r>
              <a:rPr lang="en-US"/>
              <a:t>Subtitle Text</a:t>
            </a:r>
          </a:p>
        </p:txBody>
      </p:sp>
      <p:sp>
        <p:nvSpPr>
          <p:cNvPr id="41" name="Picture Placeholder 36">
            <a:extLst>
              <a:ext uri="{FF2B5EF4-FFF2-40B4-BE49-F238E27FC236}">
                <a16:creationId xmlns:a16="http://schemas.microsoft.com/office/drawing/2014/main" id="{3330AA88-6878-B741-A91C-2B3955E0CA60}"/>
              </a:ext>
            </a:extLst>
          </p:cNvPr>
          <p:cNvSpPr>
            <a:spLocks noGrp="1"/>
          </p:cNvSpPr>
          <p:nvPr>
            <p:ph type="pic" sz="quarter" idx="13" hasCustomPrompt="1"/>
          </p:nvPr>
        </p:nvSpPr>
        <p:spPr>
          <a:xfrm>
            <a:off x="1459415" y="2921202"/>
            <a:ext cx="2432304" cy="2432304"/>
          </a:xfrm>
          <a:prstGeom prst="ellipse">
            <a:avLst/>
          </a:prstGeom>
          <a:noFill/>
        </p:spPr>
        <p:txBody>
          <a:bodyPr anchor="ctr">
            <a:noAutofit/>
          </a:bodyPr>
          <a:lstStyle>
            <a:lvl1pPr marL="0" indent="0" algn="ctr">
              <a:buNone/>
              <a:defRPr sz="2071">
                <a:solidFill>
                  <a:schemeClr val="tx2"/>
                </a:solidFill>
              </a:defRPr>
            </a:lvl1pPr>
          </a:lstStyle>
          <a:p>
            <a:r>
              <a:rPr lang="en-US"/>
              <a:t>Click to insert image</a:t>
            </a:r>
          </a:p>
        </p:txBody>
      </p:sp>
      <p:sp>
        <p:nvSpPr>
          <p:cNvPr id="42" name="Picture Placeholder 36">
            <a:extLst>
              <a:ext uri="{FF2B5EF4-FFF2-40B4-BE49-F238E27FC236}">
                <a16:creationId xmlns:a16="http://schemas.microsoft.com/office/drawing/2014/main" id="{685FEE4B-FD2E-D645-96C6-B65679711EC0}"/>
              </a:ext>
            </a:extLst>
          </p:cNvPr>
          <p:cNvSpPr>
            <a:spLocks noGrp="1"/>
          </p:cNvSpPr>
          <p:nvPr>
            <p:ph type="pic" sz="quarter" idx="14" hasCustomPrompt="1"/>
          </p:nvPr>
        </p:nvSpPr>
        <p:spPr>
          <a:xfrm>
            <a:off x="5627170" y="2951402"/>
            <a:ext cx="2431846" cy="2432304"/>
          </a:xfrm>
          <a:prstGeom prst="ellipse">
            <a:avLst/>
          </a:prstGeom>
          <a:noFill/>
        </p:spPr>
        <p:txBody>
          <a:bodyPr anchor="ctr">
            <a:noAutofit/>
          </a:bodyPr>
          <a:lstStyle>
            <a:lvl1pPr marL="0" marR="0" indent="0" algn="ctr" defTabSz="1341089" rtl="0" eaLnBrk="1" fontAlgn="auto" latinLnBrk="0" hangingPunct="1">
              <a:lnSpc>
                <a:spcPct val="150000"/>
              </a:lnSpc>
              <a:spcBef>
                <a:spcPts val="0"/>
              </a:spcBef>
              <a:spcAft>
                <a:spcPts val="0"/>
              </a:spcAft>
              <a:buClr>
                <a:schemeClr val="tx1"/>
              </a:buClr>
              <a:buSzTx/>
              <a:buFont typeface="+mj-lt"/>
              <a:buNone/>
              <a:tabLst/>
              <a:defRPr sz="2071">
                <a:solidFill>
                  <a:schemeClr val="tx2"/>
                </a:solidFill>
              </a:defRPr>
            </a:lvl1pPr>
          </a:lstStyle>
          <a:p>
            <a:r>
              <a:rPr lang="en-US"/>
              <a:t>Click to insert image</a:t>
            </a:r>
          </a:p>
        </p:txBody>
      </p:sp>
      <p:sp>
        <p:nvSpPr>
          <p:cNvPr id="43" name="Picture Placeholder 36">
            <a:extLst>
              <a:ext uri="{FF2B5EF4-FFF2-40B4-BE49-F238E27FC236}">
                <a16:creationId xmlns:a16="http://schemas.microsoft.com/office/drawing/2014/main" id="{5760AE28-8DC0-974E-A5E0-B6E66142ED48}"/>
              </a:ext>
            </a:extLst>
          </p:cNvPr>
          <p:cNvSpPr>
            <a:spLocks noGrp="1"/>
          </p:cNvSpPr>
          <p:nvPr>
            <p:ph type="pic" sz="quarter" idx="15" hasCustomPrompt="1"/>
          </p:nvPr>
        </p:nvSpPr>
        <p:spPr>
          <a:xfrm>
            <a:off x="9804752" y="2899531"/>
            <a:ext cx="2431846" cy="2432304"/>
          </a:xfrm>
          <a:prstGeom prst="ellipse">
            <a:avLst/>
          </a:prstGeom>
          <a:noFill/>
        </p:spPr>
        <p:txBody>
          <a:bodyPr anchor="ctr">
            <a:noAutofit/>
          </a:bodyPr>
          <a:lstStyle>
            <a:lvl1pPr marL="0" indent="0" algn="ctr">
              <a:buNone/>
              <a:defRPr sz="2071">
                <a:solidFill>
                  <a:schemeClr val="tx2"/>
                </a:solidFill>
              </a:defRPr>
            </a:lvl1pPr>
          </a:lstStyle>
          <a:p>
            <a:r>
              <a:rPr lang="en-US"/>
              <a:t>Click to insert image</a:t>
            </a:r>
          </a:p>
        </p:txBody>
      </p:sp>
      <p:sp>
        <p:nvSpPr>
          <p:cNvPr id="44" name="Picture Placeholder 36">
            <a:extLst>
              <a:ext uri="{FF2B5EF4-FFF2-40B4-BE49-F238E27FC236}">
                <a16:creationId xmlns:a16="http://schemas.microsoft.com/office/drawing/2014/main" id="{0D09A5E6-3CEB-7E42-B61E-A405EC3B45FF}"/>
              </a:ext>
            </a:extLst>
          </p:cNvPr>
          <p:cNvSpPr>
            <a:spLocks noGrp="1"/>
          </p:cNvSpPr>
          <p:nvPr>
            <p:ph type="pic" sz="quarter" idx="16" hasCustomPrompt="1"/>
          </p:nvPr>
        </p:nvSpPr>
        <p:spPr>
          <a:xfrm>
            <a:off x="13989837" y="2927764"/>
            <a:ext cx="2431846" cy="2432304"/>
          </a:xfrm>
          <a:prstGeom prst="ellipse">
            <a:avLst/>
          </a:prstGeom>
          <a:noFill/>
        </p:spPr>
        <p:txBody>
          <a:bodyPr anchor="ctr">
            <a:noAutofit/>
          </a:bodyPr>
          <a:lstStyle>
            <a:lvl1pPr marL="0" indent="0" algn="ctr">
              <a:buNone/>
              <a:defRPr sz="2301">
                <a:solidFill>
                  <a:schemeClr val="tx2"/>
                </a:solidFill>
              </a:defRPr>
            </a:lvl1pPr>
          </a:lstStyle>
          <a:p>
            <a:r>
              <a:rPr lang="en-US"/>
              <a:t>Click to insert image</a:t>
            </a:r>
          </a:p>
        </p:txBody>
      </p:sp>
      <p:sp>
        <p:nvSpPr>
          <p:cNvPr id="47" name="Text Placeholder 45">
            <a:extLst>
              <a:ext uri="{FF2B5EF4-FFF2-40B4-BE49-F238E27FC236}">
                <a16:creationId xmlns:a16="http://schemas.microsoft.com/office/drawing/2014/main" id="{6F3FC8E2-CCC8-7F45-9A38-B6188C0CDB23}"/>
              </a:ext>
            </a:extLst>
          </p:cNvPr>
          <p:cNvSpPr>
            <a:spLocks noGrp="1"/>
          </p:cNvSpPr>
          <p:nvPr>
            <p:ph type="body" sz="quarter" idx="17" hasCustomPrompt="1"/>
          </p:nvPr>
        </p:nvSpPr>
        <p:spPr>
          <a:xfrm>
            <a:off x="1171961" y="5563330"/>
            <a:ext cx="2890534" cy="385935"/>
          </a:xfrm>
        </p:spPr>
        <p:txBody>
          <a:bodyPr>
            <a:noAutofit/>
          </a:bodyPr>
          <a:lstStyle>
            <a:lvl1pPr marL="0" indent="0" algn="ctr">
              <a:buNone/>
              <a:defRPr sz="2301" b="1">
                <a:solidFill>
                  <a:schemeClr val="accent1"/>
                </a:solidFill>
              </a:defRPr>
            </a:lvl1pPr>
          </a:lstStyle>
          <a:p>
            <a:pPr lvl="0"/>
            <a:r>
              <a:rPr lang="en-US" err="1"/>
              <a:t>Firstname</a:t>
            </a:r>
            <a:r>
              <a:rPr lang="en-US"/>
              <a:t> </a:t>
            </a:r>
            <a:r>
              <a:rPr lang="en-US" err="1"/>
              <a:t>Lastname</a:t>
            </a:r>
            <a:endParaRPr lang="en-US"/>
          </a:p>
        </p:txBody>
      </p:sp>
      <p:sp>
        <p:nvSpPr>
          <p:cNvPr id="48" name="Text Placeholder 45">
            <a:extLst>
              <a:ext uri="{FF2B5EF4-FFF2-40B4-BE49-F238E27FC236}">
                <a16:creationId xmlns:a16="http://schemas.microsoft.com/office/drawing/2014/main" id="{57FAE749-1A37-4147-8382-4D1FD3E7840A}"/>
              </a:ext>
            </a:extLst>
          </p:cNvPr>
          <p:cNvSpPr>
            <a:spLocks noGrp="1"/>
          </p:cNvSpPr>
          <p:nvPr>
            <p:ph type="body" sz="quarter" idx="18" hasCustomPrompt="1"/>
          </p:nvPr>
        </p:nvSpPr>
        <p:spPr>
          <a:xfrm>
            <a:off x="5329562" y="5563330"/>
            <a:ext cx="2890534" cy="385935"/>
          </a:xfrm>
        </p:spPr>
        <p:txBody>
          <a:bodyPr>
            <a:noAutofit/>
          </a:bodyPr>
          <a:lstStyle>
            <a:lvl1pPr marL="0" indent="0" algn="ctr">
              <a:buNone/>
              <a:defRPr sz="2301" b="1">
                <a:solidFill>
                  <a:schemeClr val="accent1"/>
                </a:solidFill>
              </a:defRPr>
            </a:lvl1pPr>
          </a:lstStyle>
          <a:p>
            <a:pPr lvl="0"/>
            <a:r>
              <a:rPr lang="en-US" err="1"/>
              <a:t>Firstname</a:t>
            </a:r>
            <a:r>
              <a:rPr lang="en-US"/>
              <a:t> </a:t>
            </a:r>
            <a:r>
              <a:rPr lang="en-US" err="1"/>
              <a:t>Lastname</a:t>
            </a:r>
            <a:endParaRPr lang="en-US"/>
          </a:p>
        </p:txBody>
      </p:sp>
      <p:sp>
        <p:nvSpPr>
          <p:cNvPr id="49" name="Text Placeholder 45">
            <a:extLst>
              <a:ext uri="{FF2B5EF4-FFF2-40B4-BE49-F238E27FC236}">
                <a16:creationId xmlns:a16="http://schemas.microsoft.com/office/drawing/2014/main" id="{68CF20C1-6CB3-0A4C-A115-5E05919A452F}"/>
              </a:ext>
            </a:extLst>
          </p:cNvPr>
          <p:cNvSpPr>
            <a:spLocks noGrp="1"/>
          </p:cNvSpPr>
          <p:nvPr>
            <p:ph type="body" sz="quarter" idx="19" hasCustomPrompt="1"/>
          </p:nvPr>
        </p:nvSpPr>
        <p:spPr>
          <a:xfrm>
            <a:off x="9557580" y="5563330"/>
            <a:ext cx="2890534" cy="385935"/>
          </a:xfrm>
        </p:spPr>
        <p:txBody>
          <a:bodyPr>
            <a:noAutofit/>
          </a:bodyPr>
          <a:lstStyle>
            <a:lvl1pPr marL="0" indent="0" algn="ctr">
              <a:buNone/>
              <a:defRPr sz="2301" b="1">
                <a:solidFill>
                  <a:schemeClr val="accent1"/>
                </a:solidFill>
              </a:defRPr>
            </a:lvl1pPr>
          </a:lstStyle>
          <a:p>
            <a:pPr lvl="0"/>
            <a:r>
              <a:rPr lang="en-US" err="1"/>
              <a:t>Firstname</a:t>
            </a:r>
            <a:r>
              <a:rPr lang="en-US"/>
              <a:t> </a:t>
            </a:r>
            <a:r>
              <a:rPr lang="en-US" err="1"/>
              <a:t>Lastname</a:t>
            </a:r>
            <a:endParaRPr lang="en-US"/>
          </a:p>
        </p:txBody>
      </p:sp>
      <p:sp>
        <p:nvSpPr>
          <p:cNvPr id="50" name="Text Placeholder 45">
            <a:extLst>
              <a:ext uri="{FF2B5EF4-FFF2-40B4-BE49-F238E27FC236}">
                <a16:creationId xmlns:a16="http://schemas.microsoft.com/office/drawing/2014/main" id="{095B0B72-0035-8B48-AE28-AF79BA39C5D9}"/>
              </a:ext>
            </a:extLst>
          </p:cNvPr>
          <p:cNvSpPr>
            <a:spLocks noGrp="1"/>
          </p:cNvSpPr>
          <p:nvPr>
            <p:ph type="body" sz="quarter" idx="20" hasCustomPrompt="1"/>
          </p:nvPr>
        </p:nvSpPr>
        <p:spPr>
          <a:xfrm>
            <a:off x="13760493" y="5563330"/>
            <a:ext cx="2890534" cy="385935"/>
          </a:xfrm>
        </p:spPr>
        <p:txBody>
          <a:bodyPr>
            <a:noAutofit/>
          </a:bodyPr>
          <a:lstStyle>
            <a:lvl1pPr marL="0" indent="0" algn="ctr">
              <a:buNone/>
              <a:defRPr sz="2301" b="1">
                <a:solidFill>
                  <a:schemeClr val="accent1"/>
                </a:solidFill>
              </a:defRPr>
            </a:lvl1pPr>
          </a:lstStyle>
          <a:p>
            <a:pPr lvl="0"/>
            <a:r>
              <a:rPr lang="en-US" err="1"/>
              <a:t>Firstname</a:t>
            </a:r>
            <a:r>
              <a:rPr lang="en-US"/>
              <a:t> </a:t>
            </a:r>
            <a:r>
              <a:rPr lang="en-US" err="1"/>
              <a:t>Lastname</a:t>
            </a:r>
            <a:endParaRPr lang="en-US"/>
          </a:p>
        </p:txBody>
      </p:sp>
      <p:sp>
        <p:nvSpPr>
          <p:cNvPr id="52" name="Text Placeholder 45">
            <a:extLst>
              <a:ext uri="{FF2B5EF4-FFF2-40B4-BE49-F238E27FC236}">
                <a16:creationId xmlns:a16="http://schemas.microsoft.com/office/drawing/2014/main" id="{5BDB9B62-8BB6-3946-8848-239DCC238404}"/>
              </a:ext>
            </a:extLst>
          </p:cNvPr>
          <p:cNvSpPr>
            <a:spLocks noGrp="1"/>
          </p:cNvSpPr>
          <p:nvPr>
            <p:ph type="body" sz="quarter" idx="21" hasCustomPrompt="1"/>
          </p:nvPr>
        </p:nvSpPr>
        <p:spPr>
          <a:xfrm>
            <a:off x="1229158" y="5997446"/>
            <a:ext cx="2890534" cy="385935"/>
          </a:xfrm>
        </p:spPr>
        <p:txBody>
          <a:bodyPr>
            <a:noAutofit/>
          </a:bodyPr>
          <a:lstStyle>
            <a:lvl1pPr marL="0" indent="0" algn="ctr">
              <a:buNone/>
              <a:defRPr sz="2071" b="0" i="1">
                <a:solidFill>
                  <a:schemeClr val="accent2"/>
                </a:solidFill>
              </a:defRPr>
            </a:lvl1pPr>
          </a:lstStyle>
          <a:p>
            <a:pPr lvl="0"/>
            <a:r>
              <a:rPr lang="en-US"/>
              <a:t>Title</a:t>
            </a:r>
          </a:p>
        </p:txBody>
      </p:sp>
      <p:sp>
        <p:nvSpPr>
          <p:cNvPr id="54" name="Text Placeholder 45">
            <a:extLst>
              <a:ext uri="{FF2B5EF4-FFF2-40B4-BE49-F238E27FC236}">
                <a16:creationId xmlns:a16="http://schemas.microsoft.com/office/drawing/2014/main" id="{3D19FD88-BBB9-214E-A323-FB9E7B9ABE54}"/>
              </a:ext>
            </a:extLst>
          </p:cNvPr>
          <p:cNvSpPr>
            <a:spLocks noGrp="1"/>
          </p:cNvSpPr>
          <p:nvPr>
            <p:ph type="body" sz="quarter" idx="22" hasCustomPrompt="1"/>
          </p:nvPr>
        </p:nvSpPr>
        <p:spPr>
          <a:xfrm>
            <a:off x="5339683" y="5997446"/>
            <a:ext cx="2890534" cy="385935"/>
          </a:xfrm>
        </p:spPr>
        <p:txBody>
          <a:bodyPr>
            <a:noAutofit/>
          </a:bodyPr>
          <a:lstStyle>
            <a:lvl1pPr marL="0" indent="0" algn="ctr">
              <a:buNone/>
              <a:defRPr sz="2071" b="0" i="1">
                <a:solidFill>
                  <a:schemeClr val="accent2"/>
                </a:solidFill>
              </a:defRPr>
            </a:lvl1pPr>
          </a:lstStyle>
          <a:p>
            <a:pPr lvl="0"/>
            <a:r>
              <a:rPr lang="en-US"/>
              <a:t>Title</a:t>
            </a:r>
          </a:p>
        </p:txBody>
      </p:sp>
      <p:sp>
        <p:nvSpPr>
          <p:cNvPr id="55" name="Text Placeholder 45">
            <a:extLst>
              <a:ext uri="{FF2B5EF4-FFF2-40B4-BE49-F238E27FC236}">
                <a16:creationId xmlns:a16="http://schemas.microsoft.com/office/drawing/2014/main" id="{D78CA0F3-AEC1-9A4B-AEF5-C1CE7204EF79}"/>
              </a:ext>
            </a:extLst>
          </p:cNvPr>
          <p:cNvSpPr>
            <a:spLocks noGrp="1"/>
          </p:cNvSpPr>
          <p:nvPr>
            <p:ph type="body" sz="quarter" idx="23" hasCustomPrompt="1"/>
          </p:nvPr>
        </p:nvSpPr>
        <p:spPr>
          <a:xfrm>
            <a:off x="9557580" y="5997446"/>
            <a:ext cx="2890534" cy="385935"/>
          </a:xfrm>
        </p:spPr>
        <p:txBody>
          <a:bodyPr>
            <a:noAutofit/>
          </a:bodyPr>
          <a:lstStyle>
            <a:lvl1pPr marL="0" indent="0" algn="ctr">
              <a:buNone/>
              <a:defRPr sz="2071" b="0" i="1">
                <a:solidFill>
                  <a:schemeClr val="accent2"/>
                </a:solidFill>
              </a:defRPr>
            </a:lvl1pPr>
          </a:lstStyle>
          <a:p>
            <a:pPr lvl="0"/>
            <a:r>
              <a:rPr lang="en-US"/>
              <a:t>Title</a:t>
            </a:r>
          </a:p>
        </p:txBody>
      </p:sp>
      <p:sp>
        <p:nvSpPr>
          <p:cNvPr id="56" name="Text Placeholder 45">
            <a:extLst>
              <a:ext uri="{FF2B5EF4-FFF2-40B4-BE49-F238E27FC236}">
                <a16:creationId xmlns:a16="http://schemas.microsoft.com/office/drawing/2014/main" id="{AAFCCD95-1FFB-244C-89DB-C3B21028AA06}"/>
              </a:ext>
            </a:extLst>
          </p:cNvPr>
          <p:cNvSpPr>
            <a:spLocks noGrp="1"/>
          </p:cNvSpPr>
          <p:nvPr>
            <p:ph type="body" sz="quarter" idx="24" hasCustomPrompt="1"/>
          </p:nvPr>
        </p:nvSpPr>
        <p:spPr>
          <a:xfrm>
            <a:off x="13760493" y="5997446"/>
            <a:ext cx="2890534" cy="385935"/>
          </a:xfrm>
        </p:spPr>
        <p:txBody>
          <a:bodyPr>
            <a:noAutofit/>
          </a:bodyPr>
          <a:lstStyle>
            <a:lvl1pPr marL="0" indent="0" algn="ctr">
              <a:buNone/>
              <a:defRPr sz="2071" b="0" i="1">
                <a:solidFill>
                  <a:schemeClr val="accent2"/>
                </a:solidFill>
              </a:defRPr>
            </a:lvl1pPr>
          </a:lstStyle>
          <a:p>
            <a:pPr lvl="0"/>
            <a:r>
              <a:rPr lang="en-US"/>
              <a:t>Title</a:t>
            </a:r>
          </a:p>
        </p:txBody>
      </p:sp>
      <p:sp>
        <p:nvSpPr>
          <p:cNvPr id="58" name="Text Placeholder 45">
            <a:extLst>
              <a:ext uri="{FF2B5EF4-FFF2-40B4-BE49-F238E27FC236}">
                <a16:creationId xmlns:a16="http://schemas.microsoft.com/office/drawing/2014/main" id="{5BD9E1B3-0EEA-E542-ACA8-7D21376CB6C6}"/>
              </a:ext>
            </a:extLst>
          </p:cNvPr>
          <p:cNvSpPr>
            <a:spLocks noGrp="1"/>
          </p:cNvSpPr>
          <p:nvPr>
            <p:ph type="body" sz="quarter" idx="25" hasCustomPrompt="1"/>
          </p:nvPr>
        </p:nvSpPr>
        <p:spPr>
          <a:xfrm>
            <a:off x="1233889" y="6631559"/>
            <a:ext cx="2890534" cy="385935"/>
          </a:xfrm>
        </p:spPr>
        <p:txBody>
          <a:bodyPr>
            <a:noAutofit/>
          </a:bodyPr>
          <a:lstStyle>
            <a:lvl1pPr marL="0" indent="0" algn="ctr">
              <a:buNone/>
              <a:defRPr sz="1610" b="0" i="0">
                <a:solidFill>
                  <a:schemeClr val="tx2"/>
                </a:solidFill>
              </a:defRPr>
            </a:lvl1pPr>
          </a:lstStyle>
          <a:p>
            <a:pPr lvl="0"/>
            <a:r>
              <a:rPr lang="en-US"/>
              <a:t>Division</a:t>
            </a:r>
          </a:p>
        </p:txBody>
      </p:sp>
      <p:sp>
        <p:nvSpPr>
          <p:cNvPr id="59" name="Text Placeholder 45">
            <a:extLst>
              <a:ext uri="{FF2B5EF4-FFF2-40B4-BE49-F238E27FC236}">
                <a16:creationId xmlns:a16="http://schemas.microsoft.com/office/drawing/2014/main" id="{3F19D16F-314D-4D4D-AE0F-216A2D5A7751}"/>
              </a:ext>
            </a:extLst>
          </p:cNvPr>
          <p:cNvSpPr>
            <a:spLocks noGrp="1"/>
          </p:cNvSpPr>
          <p:nvPr>
            <p:ph type="body" sz="quarter" idx="26" hasCustomPrompt="1"/>
          </p:nvPr>
        </p:nvSpPr>
        <p:spPr>
          <a:xfrm>
            <a:off x="5341508" y="6631558"/>
            <a:ext cx="2890534" cy="385935"/>
          </a:xfrm>
        </p:spPr>
        <p:txBody>
          <a:bodyPr>
            <a:noAutofit/>
          </a:bodyPr>
          <a:lstStyle>
            <a:lvl1pPr marL="0" indent="0" algn="ctr">
              <a:buNone/>
              <a:defRPr sz="1610" b="0" i="0">
                <a:solidFill>
                  <a:schemeClr val="tx2"/>
                </a:solidFill>
              </a:defRPr>
            </a:lvl1pPr>
          </a:lstStyle>
          <a:p>
            <a:pPr lvl="0"/>
            <a:r>
              <a:rPr lang="en-US"/>
              <a:t>Division</a:t>
            </a:r>
          </a:p>
        </p:txBody>
      </p:sp>
      <p:sp>
        <p:nvSpPr>
          <p:cNvPr id="60" name="Text Placeholder 45">
            <a:extLst>
              <a:ext uri="{FF2B5EF4-FFF2-40B4-BE49-F238E27FC236}">
                <a16:creationId xmlns:a16="http://schemas.microsoft.com/office/drawing/2014/main" id="{CF3CDEE9-624F-1149-B880-E5C8D0C71F9C}"/>
              </a:ext>
            </a:extLst>
          </p:cNvPr>
          <p:cNvSpPr>
            <a:spLocks noGrp="1"/>
          </p:cNvSpPr>
          <p:nvPr>
            <p:ph type="body" sz="quarter" idx="27" hasCustomPrompt="1"/>
          </p:nvPr>
        </p:nvSpPr>
        <p:spPr>
          <a:xfrm>
            <a:off x="9575408" y="6631557"/>
            <a:ext cx="2890534" cy="385935"/>
          </a:xfrm>
        </p:spPr>
        <p:txBody>
          <a:bodyPr>
            <a:noAutofit/>
          </a:bodyPr>
          <a:lstStyle>
            <a:lvl1pPr marL="0" indent="0" algn="ctr">
              <a:buNone/>
              <a:defRPr sz="1610" b="0" i="0">
                <a:solidFill>
                  <a:schemeClr val="tx2"/>
                </a:solidFill>
              </a:defRPr>
            </a:lvl1pPr>
          </a:lstStyle>
          <a:p>
            <a:pPr lvl="0"/>
            <a:r>
              <a:rPr lang="en-US"/>
              <a:t>Division</a:t>
            </a:r>
          </a:p>
        </p:txBody>
      </p:sp>
      <p:sp>
        <p:nvSpPr>
          <p:cNvPr id="61" name="Text Placeholder 45">
            <a:extLst>
              <a:ext uri="{FF2B5EF4-FFF2-40B4-BE49-F238E27FC236}">
                <a16:creationId xmlns:a16="http://schemas.microsoft.com/office/drawing/2014/main" id="{E5EB98B8-5A4A-5445-BC98-7FBD761A94F1}"/>
              </a:ext>
            </a:extLst>
          </p:cNvPr>
          <p:cNvSpPr>
            <a:spLocks noGrp="1"/>
          </p:cNvSpPr>
          <p:nvPr>
            <p:ph type="body" sz="quarter" idx="28" hasCustomPrompt="1"/>
          </p:nvPr>
        </p:nvSpPr>
        <p:spPr>
          <a:xfrm>
            <a:off x="13747397" y="6631556"/>
            <a:ext cx="2890534" cy="385935"/>
          </a:xfrm>
        </p:spPr>
        <p:txBody>
          <a:bodyPr>
            <a:noAutofit/>
          </a:bodyPr>
          <a:lstStyle>
            <a:lvl1pPr marL="0" indent="0" algn="ctr">
              <a:buNone/>
              <a:defRPr sz="1610" b="0" i="0">
                <a:solidFill>
                  <a:schemeClr val="tx2"/>
                </a:solidFill>
              </a:defRPr>
            </a:lvl1pPr>
          </a:lstStyle>
          <a:p>
            <a:pPr lvl="0"/>
            <a:r>
              <a:rPr lang="en-US"/>
              <a:t>Division</a:t>
            </a:r>
          </a:p>
        </p:txBody>
      </p:sp>
      <p:pic>
        <p:nvPicPr>
          <p:cNvPr id="29" name="Picture 28">
            <a:extLst>
              <a:ext uri="{FF2B5EF4-FFF2-40B4-BE49-F238E27FC236}">
                <a16:creationId xmlns:a16="http://schemas.microsoft.com/office/drawing/2014/main" id="{CD5881DD-D367-0345-B951-90C8A40469B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316800" y="125223"/>
            <a:ext cx="1420761" cy="129562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DE241EA5-0A81-A143-98B3-1FF6269AF9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4288" y="9509515"/>
            <a:ext cx="2084959" cy="324014"/>
          </a:xfrm>
          <a:prstGeom prst="rect">
            <a:avLst/>
          </a:prstGeom>
        </p:spPr>
      </p:pic>
      <p:pic>
        <p:nvPicPr>
          <p:cNvPr id="31" name="Picture 30" descr="Logo&#10;&#10;Description automatically generated">
            <a:extLst>
              <a:ext uri="{FF2B5EF4-FFF2-40B4-BE49-F238E27FC236}">
                <a16:creationId xmlns:a16="http://schemas.microsoft.com/office/drawing/2014/main" id="{DAAEBF8D-2309-924C-9E47-436C4F6A48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184" y="9470439"/>
            <a:ext cx="2372196" cy="402166"/>
          </a:xfrm>
          <a:prstGeom prst="rect">
            <a:avLst/>
          </a:prstGeom>
        </p:spPr>
      </p:pic>
      <p:pic>
        <p:nvPicPr>
          <p:cNvPr id="32" name="Picture 31" descr="Logo&#10;&#10;Description automatically generated">
            <a:extLst>
              <a:ext uri="{FF2B5EF4-FFF2-40B4-BE49-F238E27FC236}">
                <a16:creationId xmlns:a16="http://schemas.microsoft.com/office/drawing/2014/main" id="{0E50D571-739F-0943-89FD-00020542B6D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983358" y="9529216"/>
            <a:ext cx="982953" cy="284612"/>
          </a:xfrm>
          <a:prstGeom prst="rect">
            <a:avLst/>
          </a:prstGeom>
        </p:spPr>
      </p:pic>
      <p:cxnSp>
        <p:nvCxnSpPr>
          <p:cNvPr id="33" name="Straight Connector 32">
            <a:extLst>
              <a:ext uri="{FF2B5EF4-FFF2-40B4-BE49-F238E27FC236}">
                <a16:creationId xmlns:a16="http://schemas.microsoft.com/office/drawing/2014/main" id="{D203F7F0-DFE7-B747-9984-07306892B0F5}"/>
              </a:ext>
            </a:extLst>
          </p:cNvPr>
          <p:cNvCxnSpPr>
            <a:cxnSpLocks/>
          </p:cNvCxnSpPr>
          <p:nvPr userDrawn="1"/>
        </p:nvCxnSpPr>
        <p:spPr>
          <a:xfrm>
            <a:off x="2799369"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12DAB0-B92D-FC4E-8B57-5C8BDA1F5F1C}"/>
              </a:ext>
            </a:extLst>
          </p:cNvPr>
          <p:cNvCxnSpPr>
            <a:cxnSpLocks/>
          </p:cNvCxnSpPr>
          <p:nvPr userDrawn="1"/>
        </p:nvCxnSpPr>
        <p:spPr>
          <a:xfrm>
            <a:off x="4150300"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323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671824-AB27-4A04-A61E-6CA454917B28}"/>
              </a:ext>
            </a:extLst>
          </p:cNvPr>
          <p:cNvSpPr>
            <a:spLocks noGrp="1"/>
          </p:cNvSpPr>
          <p:nvPr>
            <p:ph type="sldNum" sz="quarter" idx="10"/>
          </p:nvPr>
        </p:nvSpPr>
        <p:spPr/>
        <p:txBody>
          <a:bodyPr/>
          <a:lstStyle/>
          <a:p>
            <a:fld id="{6575370D-4E78-C44F-8DB3-41D140BF8DE9}" type="slidenum">
              <a:rPr lang="en-US" smtClean="0"/>
              <a:pPr/>
              <a:t>‹#›</a:t>
            </a:fld>
            <a:endParaRPr lang="en-US"/>
          </a:p>
        </p:txBody>
      </p:sp>
      <p:cxnSp>
        <p:nvCxnSpPr>
          <p:cNvPr id="14" name="Straight Connector 13">
            <a:extLst>
              <a:ext uri="{FF2B5EF4-FFF2-40B4-BE49-F238E27FC236}">
                <a16:creationId xmlns:a16="http://schemas.microsoft.com/office/drawing/2014/main" id="{286EF50B-E948-AE45-8602-4C31498009F5}"/>
              </a:ext>
            </a:extLst>
          </p:cNvPr>
          <p:cNvCxnSpPr>
            <a:cxnSpLocks/>
          </p:cNvCxnSpPr>
          <p:nvPr userDrawn="1"/>
        </p:nvCxnSpPr>
        <p:spPr>
          <a:xfrm>
            <a:off x="758615" y="1420848"/>
            <a:ext cx="15375822" cy="0"/>
          </a:xfrm>
          <a:prstGeom prst="line">
            <a:avLst/>
          </a:prstGeom>
          <a:ln w="28575">
            <a:solidFill>
              <a:srgbClr val="0066F5"/>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EE5618F-C10C-9E41-A6F2-C37E6EB6A8D9}"/>
              </a:ext>
            </a:extLst>
          </p:cNvPr>
          <p:cNvSpPr>
            <a:spLocks noGrp="1"/>
          </p:cNvSpPr>
          <p:nvPr>
            <p:ph type="body" sz="quarter" idx="11" hasCustomPrompt="1"/>
          </p:nvPr>
        </p:nvSpPr>
        <p:spPr>
          <a:xfrm>
            <a:off x="794271" y="712826"/>
            <a:ext cx="15340174" cy="708025"/>
          </a:xfrm>
        </p:spPr>
        <p:txBody>
          <a:bodyPr>
            <a:noAutofit/>
          </a:bodyPr>
          <a:lstStyle>
            <a:lvl1pPr marL="0" indent="0">
              <a:buNone/>
              <a:defRPr sz="3681" b="1">
                <a:solidFill>
                  <a:schemeClr val="bg1">
                    <a:lumMod val="50000"/>
                  </a:schemeClr>
                </a:solidFill>
              </a:defRPr>
            </a:lvl1pPr>
          </a:lstStyle>
          <a:p>
            <a:pPr lvl="0"/>
            <a:r>
              <a:rPr lang="en-US"/>
              <a:t>Slide Title</a:t>
            </a:r>
          </a:p>
        </p:txBody>
      </p:sp>
      <p:sp>
        <p:nvSpPr>
          <p:cNvPr id="17" name="Text Placeholder 16">
            <a:extLst>
              <a:ext uri="{FF2B5EF4-FFF2-40B4-BE49-F238E27FC236}">
                <a16:creationId xmlns:a16="http://schemas.microsoft.com/office/drawing/2014/main" id="{91692FE5-B014-0345-87FC-5483015BBFFE}"/>
              </a:ext>
            </a:extLst>
          </p:cNvPr>
          <p:cNvSpPr>
            <a:spLocks noGrp="1"/>
          </p:cNvSpPr>
          <p:nvPr>
            <p:ph type="body" sz="quarter" idx="12" hasCustomPrompt="1"/>
          </p:nvPr>
        </p:nvSpPr>
        <p:spPr>
          <a:xfrm>
            <a:off x="794272" y="1535113"/>
            <a:ext cx="15340167" cy="449262"/>
          </a:xfrm>
        </p:spPr>
        <p:txBody>
          <a:bodyPr>
            <a:noAutofit/>
          </a:bodyPr>
          <a:lstStyle>
            <a:lvl1pPr marL="0" indent="0">
              <a:buNone/>
              <a:defRPr sz="2071" b="1">
                <a:solidFill>
                  <a:schemeClr val="accent1"/>
                </a:solidFill>
              </a:defRPr>
            </a:lvl1pPr>
            <a:lvl2pPr marL="670544" indent="0">
              <a:buNone/>
              <a:defRPr sz="2071"/>
            </a:lvl2pPr>
            <a:lvl3pPr marL="1341089" indent="0">
              <a:buNone/>
              <a:defRPr sz="1610"/>
            </a:lvl3pPr>
            <a:lvl4pPr marL="2011633" indent="0">
              <a:buNone/>
              <a:defRPr sz="1610"/>
            </a:lvl4pPr>
            <a:lvl5pPr marL="2682178" indent="0">
              <a:buNone/>
              <a:defRPr sz="1610"/>
            </a:lvl5pPr>
          </a:lstStyle>
          <a:p>
            <a:pPr lvl="0"/>
            <a:r>
              <a:rPr lang="en-US"/>
              <a:t>Subtitle Text</a:t>
            </a:r>
          </a:p>
        </p:txBody>
      </p:sp>
      <p:sp>
        <p:nvSpPr>
          <p:cNvPr id="5" name="Text Placeholder 4">
            <a:extLst>
              <a:ext uri="{FF2B5EF4-FFF2-40B4-BE49-F238E27FC236}">
                <a16:creationId xmlns:a16="http://schemas.microsoft.com/office/drawing/2014/main" id="{D61366C8-C827-6C40-A21A-B3F6978B094E}"/>
              </a:ext>
            </a:extLst>
          </p:cNvPr>
          <p:cNvSpPr>
            <a:spLocks noGrp="1"/>
          </p:cNvSpPr>
          <p:nvPr>
            <p:ph type="body" sz="quarter" idx="13"/>
          </p:nvPr>
        </p:nvSpPr>
        <p:spPr>
          <a:xfrm>
            <a:off x="794373" y="2401888"/>
            <a:ext cx="15339608" cy="6261100"/>
          </a:xfrm>
        </p:spPr>
        <p:txBody>
          <a:bodyPr>
            <a:normAutofit/>
          </a:bodyPr>
          <a:lstStyle>
            <a:lvl1pPr>
              <a:defRPr sz="2761">
                <a:solidFill>
                  <a:schemeClr val="tx1"/>
                </a:solidFill>
              </a:defRPr>
            </a:lvl1pPr>
            <a:lvl2pPr>
              <a:defRPr sz="2761">
                <a:solidFill>
                  <a:schemeClr val="tx1"/>
                </a:solidFill>
              </a:defRPr>
            </a:lvl2pPr>
            <a:lvl3pPr>
              <a:defRPr sz="2071">
                <a:solidFill>
                  <a:schemeClr val="tx1"/>
                </a:solidFill>
              </a:defRPr>
            </a:lvl3pPr>
            <a:lvl4pPr>
              <a:defRPr sz="2071">
                <a:solidFill>
                  <a:schemeClr val="tx1"/>
                </a:solidFill>
              </a:defRPr>
            </a:lvl4pPr>
            <a:lvl5pPr>
              <a:defRPr sz="207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15F24CAD-ADF8-8241-8038-761392E72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316800" y="125223"/>
            <a:ext cx="1420761" cy="1295622"/>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CB184FB1-6F90-5849-993D-0D02590201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4288" y="9509515"/>
            <a:ext cx="2084959" cy="324014"/>
          </a:xfrm>
          <a:prstGeom prst="rect">
            <a:avLst/>
          </a:prstGeom>
        </p:spPr>
      </p:pic>
      <p:pic>
        <p:nvPicPr>
          <p:cNvPr id="18" name="Picture 17" descr="Logo&#10;&#10;Description automatically generated">
            <a:extLst>
              <a:ext uri="{FF2B5EF4-FFF2-40B4-BE49-F238E27FC236}">
                <a16:creationId xmlns:a16="http://schemas.microsoft.com/office/drawing/2014/main" id="{62D9EDA8-A284-5F42-A7F9-55CEEC63C86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184" y="9470439"/>
            <a:ext cx="2372196" cy="402166"/>
          </a:xfrm>
          <a:prstGeom prst="rect">
            <a:avLst/>
          </a:prstGeom>
        </p:spPr>
      </p:pic>
      <p:pic>
        <p:nvPicPr>
          <p:cNvPr id="19" name="Picture 18" descr="Logo&#10;&#10;Description automatically generated">
            <a:extLst>
              <a:ext uri="{FF2B5EF4-FFF2-40B4-BE49-F238E27FC236}">
                <a16:creationId xmlns:a16="http://schemas.microsoft.com/office/drawing/2014/main" id="{E2826183-0188-9E45-9BB8-819A1C00650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983358" y="9529216"/>
            <a:ext cx="982953" cy="284612"/>
          </a:xfrm>
          <a:prstGeom prst="rect">
            <a:avLst/>
          </a:prstGeom>
        </p:spPr>
      </p:pic>
      <p:cxnSp>
        <p:nvCxnSpPr>
          <p:cNvPr id="20" name="Straight Connector 19">
            <a:extLst>
              <a:ext uri="{FF2B5EF4-FFF2-40B4-BE49-F238E27FC236}">
                <a16:creationId xmlns:a16="http://schemas.microsoft.com/office/drawing/2014/main" id="{5653AF4D-3E53-884A-ABF5-B4BF5394EDDF}"/>
              </a:ext>
            </a:extLst>
          </p:cNvPr>
          <p:cNvCxnSpPr>
            <a:cxnSpLocks/>
          </p:cNvCxnSpPr>
          <p:nvPr userDrawn="1"/>
        </p:nvCxnSpPr>
        <p:spPr>
          <a:xfrm>
            <a:off x="2799369"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C9F25D-9C1A-A54A-992E-4FA96F7259BE}"/>
              </a:ext>
            </a:extLst>
          </p:cNvPr>
          <p:cNvCxnSpPr>
            <a:cxnSpLocks/>
          </p:cNvCxnSpPr>
          <p:nvPr userDrawn="1"/>
        </p:nvCxnSpPr>
        <p:spPr>
          <a:xfrm>
            <a:off x="4150300"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84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671824-AB27-4A04-A61E-6CA454917B28}"/>
              </a:ext>
            </a:extLst>
          </p:cNvPr>
          <p:cNvSpPr>
            <a:spLocks noGrp="1"/>
          </p:cNvSpPr>
          <p:nvPr>
            <p:ph type="sldNum" sz="quarter" idx="10"/>
          </p:nvPr>
        </p:nvSpPr>
        <p:spPr/>
        <p:txBody>
          <a:bodyPr/>
          <a:lstStyle/>
          <a:p>
            <a:fld id="{6575370D-4E78-C44F-8DB3-41D140BF8DE9}" type="slidenum">
              <a:rPr lang="en-US" smtClean="0"/>
              <a:pPr/>
              <a:t>‹#›</a:t>
            </a:fld>
            <a:endParaRPr lang="en-US"/>
          </a:p>
        </p:txBody>
      </p:sp>
      <p:sp>
        <p:nvSpPr>
          <p:cNvPr id="34" name="Text Placeholder 10">
            <a:extLst>
              <a:ext uri="{FF2B5EF4-FFF2-40B4-BE49-F238E27FC236}">
                <a16:creationId xmlns:a16="http://schemas.microsoft.com/office/drawing/2014/main" id="{4A6DEE5C-207B-B047-BAA5-B4C12F156B62}"/>
              </a:ext>
            </a:extLst>
          </p:cNvPr>
          <p:cNvSpPr>
            <a:spLocks noGrp="1"/>
          </p:cNvSpPr>
          <p:nvPr>
            <p:ph type="body" sz="quarter" idx="14"/>
          </p:nvPr>
        </p:nvSpPr>
        <p:spPr>
          <a:xfrm>
            <a:off x="2466897" y="3512614"/>
            <a:ext cx="7123752" cy="1362456"/>
          </a:xfrm>
        </p:spPr>
        <p:txBody>
          <a:bodyPr>
            <a:normAutofit/>
          </a:bodyPr>
          <a:lstStyle>
            <a:lvl1pPr marL="0" indent="0">
              <a:buNone/>
              <a:defRPr sz="2301"/>
            </a:lvl1pPr>
          </a:lstStyle>
          <a:p>
            <a:endParaRPr lang="en-US"/>
          </a:p>
        </p:txBody>
      </p:sp>
      <p:sp>
        <p:nvSpPr>
          <p:cNvPr id="35" name="Text Placeholder 11">
            <a:extLst>
              <a:ext uri="{FF2B5EF4-FFF2-40B4-BE49-F238E27FC236}">
                <a16:creationId xmlns:a16="http://schemas.microsoft.com/office/drawing/2014/main" id="{68D7D686-FBBC-654C-9C69-385A6D33B0E2}"/>
              </a:ext>
            </a:extLst>
          </p:cNvPr>
          <p:cNvSpPr>
            <a:spLocks noGrp="1"/>
          </p:cNvSpPr>
          <p:nvPr>
            <p:ph type="body" sz="quarter" idx="15"/>
          </p:nvPr>
        </p:nvSpPr>
        <p:spPr>
          <a:xfrm>
            <a:off x="2466896" y="5129227"/>
            <a:ext cx="7123751" cy="1362456"/>
          </a:xfrm>
        </p:spPr>
        <p:txBody>
          <a:bodyPr>
            <a:normAutofit/>
          </a:bodyPr>
          <a:lstStyle>
            <a:lvl1pPr marL="0" indent="0">
              <a:buNone/>
              <a:defRPr sz="2301"/>
            </a:lvl1pPr>
          </a:lstStyle>
          <a:p>
            <a:endParaRPr lang="en-US"/>
          </a:p>
        </p:txBody>
      </p:sp>
      <p:sp>
        <p:nvSpPr>
          <p:cNvPr id="36" name="Text Placeholder 12">
            <a:extLst>
              <a:ext uri="{FF2B5EF4-FFF2-40B4-BE49-F238E27FC236}">
                <a16:creationId xmlns:a16="http://schemas.microsoft.com/office/drawing/2014/main" id="{979543E9-2DC5-1148-BC4A-B5E37E8AEC40}"/>
              </a:ext>
            </a:extLst>
          </p:cNvPr>
          <p:cNvSpPr>
            <a:spLocks noGrp="1"/>
          </p:cNvSpPr>
          <p:nvPr>
            <p:ph type="body" sz="quarter" idx="16"/>
          </p:nvPr>
        </p:nvSpPr>
        <p:spPr>
          <a:xfrm>
            <a:off x="2466896" y="6803076"/>
            <a:ext cx="7123751" cy="1362456"/>
          </a:xfrm>
        </p:spPr>
        <p:txBody>
          <a:bodyPr>
            <a:normAutofit/>
          </a:bodyPr>
          <a:lstStyle>
            <a:lvl1pPr marL="0" indent="0">
              <a:buFont typeface="Arial" panose="020B0604020202020204" pitchFamily="34" charset="0"/>
              <a:buNone/>
              <a:defRPr sz="2301"/>
            </a:lvl1pPr>
          </a:lstStyle>
          <a:p>
            <a:endParaRPr lang="en-US"/>
          </a:p>
        </p:txBody>
      </p:sp>
      <p:sp>
        <p:nvSpPr>
          <p:cNvPr id="39" name="Picture Placeholder 13">
            <a:extLst>
              <a:ext uri="{FF2B5EF4-FFF2-40B4-BE49-F238E27FC236}">
                <a16:creationId xmlns:a16="http://schemas.microsoft.com/office/drawing/2014/main" id="{8F870600-8EA4-6243-8458-D7C5F5A5F497}"/>
              </a:ext>
            </a:extLst>
          </p:cNvPr>
          <p:cNvSpPr>
            <a:spLocks noGrp="1"/>
          </p:cNvSpPr>
          <p:nvPr>
            <p:ph type="pic" sz="quarter" idx="19"/>
          </p:nvPr>
        </p:nvSpPr>
        <p:spPr>
          <a:xfrm>
            <a:off x="794271" y="3512614"/>
            <a:ext cx="1362456" cy="1362456"/>
          </a:xfrm>
        </p:spPr>
        <p:txBody>
          <a:bodyPr>
            <a:normAutofit/>
          </a:bodyPr>
          <a:lstStyle>
            <a:lvl1pPr>
              <a:defRPr sz="1380"/>
            </a:lvl1pPr>
          </a:lstStyle>
          <a:p>
            <a:endParaRPr lang="en-US"/>
          </a:p>
        </p:txBody>
      </p:sp>
      <p:sp>
        <p:nvSpPr>
          <p:cNvPr id="40" name="Picture Placeholder 16">
            <a:extLst>
              <a:ext uri="{FF2B5EF4-FFF2-40B4-BE49-F238E27FC236}">
                <a16:creationId xmlns:a16="http://schemas.microsoft.com/office/drawing/2014/main" id="{FEB5978C-83CD-2A4E-A46A-7CE8DBC049B8}"/>
              </a:ext>
            </a:extLst>
          </p:cNvPr>
          <p:cNvSpPr>
            <a:spLocks noGrp="1"/>
          </p:cNvSpPr>
          <p:nvPr>
            <p:ph type="pic" sz="quarter" idx="20"/>
          </p:nvPr>
        </p:nvSpPr>
        <p:spPr>
          <a:xfrm>
            <a:off x="9902253" y="2299812"/>
            <a:ext cx="7979349" cy="7139528"/>
          </a:xfrm>
        </p:spPr>
        <p:txBody>
          <a:bodyPr/>
          <a:lstStyle>
            <a:lvl1pPr marL="0" indent="0">
              <a:buNone/>
              <a:defRPr/>
            </a:lvl1pPr>
          </a:lstStyle>
          <a:p>
            <a:endParaRPr lang="en-US"/>
          </a:p>
        </p:txBody>
      </p:sp>
      <p:cxnSp>
        <p:nvCxnSpPr>
          <p:cNvPr id="42" name="Straight Connector 41">
            <a:extLst>
              <a:ext uri="{FF2B5EF4-FFF2-40B4-BE49-F238E27FC236}">
                <a16:creationId xmlns:a16="http://schemas.microsoft.com/office/drawing/2014/main" id="{F30430D2-8082-B34C-A6D7-D9534766D8DC}"/>
              </a:ext>
            </a:extLst>
          </p:cNvPr>
          <p:cNvCxnSpPr>
            <a:cxnSpLocks/>
          </p:cNvCxnSpPr>
          <p:nvPr userDrawn="1"/>
        </p:nvCxnSpPr>
        <p:spPr>
          <a:xfrm>
            <a:off x="758615" y="1420848"/>
            <a:ext cx="15375822" cy="0"/>
          </a:xfrm>
          <a:prstGeom prst="line">
            <a:avLst/>
          </a:prstGeom>
          <a:ln w="28575">
            <a:solidFill>
              <a:srgbClr val="0066F5"/>
            </a:solidFill>
          </a:ln>
        </p:spPr>
        <p:style>
          <a:lnRef idx="1">
            <a:schemeClr val="accent1"/>
          </a:lnRef>
          <a:fillRef idx="0">
            <a:schemeClr val="accent1"/>
          </a:fillRef>
          <a:effectRef idx="0">
            <a:schemeClr val="accent1"/>
          </a:effectRef>
          <a:fontRef idx="minor">
            <a:schemeClr val="tx1"/>
          </a:fontRef>
        </p:style>
      </p:cxnSp>
      <p:sp>
        <p:nvSpPr>
          <p:cNvPr id="43" name="Text Placeholder 5">
            <a:extLst>
              <a:ext uri="{FF2B5EF4-FFF2-40B4-BE49-F238E27FC236}">
                <a16:creationId xmlns:a16="http://schemas.microsoft.com/office/drawing/2014/main" id="{7CDFD473-C273-A241-95B5-701711A29101}"/>
              </a:ext>
            </a:extLst>
          </p:cNvPr>
          <p:cNvSpPr>
            <a:spLocks noGrp="1"/>
          </p:cNvSpPr>
          <p:nvPr>
            <p:ph type="body" sz="quarter" idx="11" hasCustomPrompt="1"/>
          </p:nvPr>
        </p:nvSpPr>
        <p:spPr>
          <a:xfrm>
            <a:off x="794271" y="712826"/>
            <a:ext cx="15340174" cy="708025"/>
          </a:xfrm>
        </p:spPr>
        <p:txBody>
          <a:bodyPr>
            <a:noAutofit/>
          </a:bodyPr>
          <a:lstStyle>
            <a:lvl1pPr marL="0" indent="0">
              <a:buNone/>
              <a:defRPr sz="3681" b="1">
                <a:solidFill>
                  <a:schemeClr val="bg1">
                    <a:lumMod val="50000"/>
                  </a:schemeClr>
                </a:solidFill>
              </a:defRPr>
            </a:lvl1pPr>
          </a:lstStyle>
          <a:p>
            <a:pPr lvl="0"/>
            <a:r>
              <a:rPr lang="en-US"/>
              <a:t>Slide Title</a:t>
            </a:r>
          </a:p>
        </p:txBody>
      </p:sp>
      <p:sp>
        <p:nvSpPr>
          <p:cNvPr id="44" name="Text Placeholder 16">
            <a:extLst>
              <a:ext uri="{FF2B5EF4-FFF2-40B4-BE49-F238E27FC236}">
                <a16:creationId xmlns:a16="http://schemas.microsoft.com/office/drawing/2014/main" id="{1BBD4E40-DE18-2640-8320-4561917148C1}"/>
              </a:ext>
            </a:extLst>
          </p:cNvPr>
          <p:cNvSpPr>
            <a:spLocks noGrp="1"/>
          </p:cNvSpPr>
          <p:nvPr>
            <p:ph type="body" sz="quarter" idx="12" hasCustomPrompt="1"/>
          </p:nvPr>
        </p:nvSpPr>
        <p:spPr>
          <a:xfrm>
            <a:off x="794272" y="1535113"/>
            <a:ext cx="15340167" cy="449262"/>
          </a:xfrm>
        </p:spPr>
        <p:txBody>
          <a:bodyPr>
            <a:noAutofit/>
          </a:bodyPr>
          <a:lstStyle>
            <a:lvl1pPr marL="0" indent="0">
              <a:buNone/>
              <a:defRPr sz="2071" b="1">
                <a:solidFill>
                  <a:schemeClr val="accent1"/>
                </a:solidFill>
              </a:defRPr>
            </a:lvl1pPr>
            <a:lvl2pPr marL="670544" indent="0">
              <a:buNone/>
              <a:defRPr sz="2071"/>
            </a:lvl2pPr>
            <a:lvl3pPr marL="1341089" indent="0">
              <a:buNone/>
              <a:defRPr sz="1610"/>
            </a:lvl3pPr>
            <a:lvl4pPr marL="2011633" indent="0">
              <a:buNone/>
              <a:defRPr sz="1610"/>
            </a:lvl4pPr>
            <a:lvl5pPr marL="2682178" indent="0">
              <a:buNone/>
              <a:defRPr sz="1610"/>
            </a:lvl5pPr>
          </a:lstStyle>
          <a:p>
            <a:pPr lvl="0"/>
            <a:r>
              <a:rPr lang="en-US"/>
              <a:t>Subtitle Text</a:t>
            </a:r>
          </a:p>
        </p:txBody>
      </p:sp>
      <p:sp>
        <p:nvSpPr>
          <p:cNvPr id="45" name="Picture Placeholder 13">
            <a:extLst>
              <a:ext uri="{FF2B5EF4-FFF2-40B4-BE49-F238E27FC236}">
                <a16:creationId xmlns:a16="http://schemas.microsoft.com/office/drawing/2014/main" id="{99CB3BD6-E4FF-B944-8150-91D6395DC72A}"/>
              </a:ext>
            </a:extLst>
          </p:cNvPr>
          <p:cNvSpPr>
            <a:spLocks noGrp="1"/>
          </p:cNvSpPr>
          <p:nvPr>
            <p:ph type="pic" sz="quarter" idx="21"/>
          </p:nvPr>
        </p:nvSpPr>
        <p:spPr>
          <a:xfrm>
            <a:off x="794271" y="5129227"/>
            <a:ext cx="1361020" cy="1362456"/>
          </a:xfrm>
        </p:spPr>
        <p:txBody>
          <a:bodyPr>
            <a:normAutofit/>
          </a:bodyPr>
          <a:lstStyle>
            <a:lvl1pPr>
              <a:defRPr sz="1380"/>
            </a:lvl1pPr>
          </a:lstStyle>
          <a:p>
            <a:endParaRPr lang="en-US"/>
          </a:p>
        </p:txBody>
      </p:sp>
      <p:sp>
        <p:nvSpPr>
          <p:cNvPr id="46" name="Picture Placeholder 13">
            <a:extLst>
              <a:ext uri="{FF2B5EF4-FFF2-40B4-BE49-F238E27FC236}">
                <a16:creationId xmlns:a16="http://schemas.microsoft.com/office/drawing/2014/main" id="{4DE13161-80E8-9A4B-9A1C-54E809AC8081}"/>
              </a:ext>
            </a:extLst>
          </p:cNvPr>
          <p:cNvSpPr>
            <a:spLocks noGrp="1"/>
          </p:cNvSpPr>
          <p:nvPr>
            <p:ph type="pic" sz="quarter" idx="22"/>
          </p:nvPr>
        </p:nvSpPr>
        <p:spPr>
          <a:xfrm>
            <a:off x="794271" y="6803076"/>
            <a:ext cx="1361020" cy="1362456"/>
          </a:xfrm>
        </p:spPr>
        <p:txBody>
          <a:bodyPr>
            <a:normAutofit/>
          </a:bodyPr>
          <a:lstStyle>
            <a:lvl1pPr>
              <a:defRPr sz="1380"/>
            </a:lvl1pPr>
          </a:lstStyle>
          <a:p>
            <a:endParaRPr lang="en-US"/>
          </a:p>
        </p:txBody>
      </p:sp>
      <p:pic>
        <p:nvPicPr>
          <p:cNvPr id="20" name="Picture 19">
            <a:extLst>
              <a:ext uri="{FF2B5EF4-FFF2-40B4-BE49-F238E27FC236}">
                <a16:creationId xmlns:a16="http://schemas.microsoft.com/office/drawing/2014/main" id="{E145EC84-A7A4-2E42-A70D-F515569977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316800" y="125223"/>
            <a:ext cx="1420761" cy="1295622"/>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6AB16395-30B3-A442-A638-BE98C7B338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34288" y="9509515"/>
            <a:ext cx="2084959" cy="324014"/>
          </a:xfrm>
          <a:prstGeom prst="rect">
            <a:avLst/>
          </a:prstGeom>
        </p:spPr>
      </p:pic>
      <p:pic>
        <p:nvPicPr>
          <p:cNvPr id="22" name="Picture 21" descr="Logo&#10;&#10;Description automatically generated">
            <a:extLst>
              <a:ext uri="{FF2B5EF4-FFF2-40B4-BE49-F238E27FC236}">
                <a16:creationId xmlns:a16="http://schemas.microsoft.com/office/drawing/2014/main" id="{7981AC7D-2386-F14C-BC6F-91C6A0CA512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3184" y="9470439"/>
            <a:ext cx="2372196" cy="402166"/>
          </a:xfrm>
          <a:prstGeom prst="rect">
            <a:avLst/>
          </a:prstGeom>
        </p:spPr>
      </p:pic>
      <p:pic>
        <p:nvPicPr>
          <p:cNvPr id="23" name="Picture 22" descr="Logo&#10;&#10;Description automatically generated">
            <a:extLst>
              <a:ext uri="{FF2B5EF4-FFF2-40B4-BE49-F238E27FC236}">
                <a16:creationId xmlns:a16="http://schemas.microsoft.com/office/drawing/2014/main" id="{9A51E56D-7776-C042-824B-B2E70465FFE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983358" y="9529216"/>
            <a:ext cx="982953" cy="284612"/>
          </a:xfrm>
          <a:prstGeom prst="rect">
            <a:avLst/>
          </a:prstGeom>
        </p:spPr>
      </p:pic>
      <p:cxnSp>
        <p:nvCxnSpPr>
          <p:cNvPr id="24" name="Straight Connector 23">
            <a:extLst>
              <a:ext uri="{FF2B5EF4-FFF2-40B4-BE49-F238E27FC236}">
                <a16:creationId xmlns:a16="http://schemas.microsoft.com/office/drawing/2014/main" id="{E0CB11CE-D2C3-314A-85F4-331F2E53B7DF}"/>
              </a:ext>
            </a:extLst>
          </p:cNvPr>
          <p:cNvCxnSpPr>
            <a:cxnSpLocks/>
          </p:cNvCxnSpPr>
          <p:nvPr userDrawn="1"/>
        </p:nvCxnSpPr>
        <p:spPr>
          <a:xfrm>
            <a:off x="2799369"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C39595-604C-6E4F-93D9-7D194BF6B77B}"/>
              </a:ext>
            </a:extLst>
          </p:cNvPr>
          <p:cNvCxnSpPr>
            <a:cxnSpLocks/>
          </p:cNvCxnSpPr>
          <p:nvPr userDrawn="1"/>
        </p:nvCxnSpPr>
        <p:spPr>
          <a:xfrm>
            <a:off x="4150300"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9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9/19/22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670560" y="814937"/>
            <a:ext cx="16070041" cy="893784"/>
          </a:xfrm>
        </p:spPr>
        <p:txBody>
          <a:bodyPr/>
          <a:lstStyle>
            <a:lvl1pPr>
              <a:defRPr sz="3221"/>
            </a:lvl1pPr>
          </a:lstStyle>
          <a:p>
            <a:r>
              <a:rPr lang="en-US"/>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3096490677"/>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9/19/22</a:t>
            </a:fld>
            <a:endParaRPr lang="en-US"/>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29" name="Rectangle 28">
            <a:extLst>
              <a:ext uri="{FF2B5EF4-FFF2-40B4-BE49-F238E27FC236}">
                <a16:creationId xmlns:a16="http://schemas.microsoft.com/office/drawing/2014/main" id="{EF773C54-DCD0-154F-BCCE-BD991E77ED34}"/>
              </a:ext>
            </a:extLst>
          </p:cNvPr>
          <p:cNvSpPr/>
          <p:nvPr userDrawn="1"/>
        </p:nvSpPr>
        <p:spPr bwMode="gray">
          <a:xfrm>
            <a:off x="0" y="7497906"/>
            <a:ext cx="17881600" cy="1341120"/>
          </a:xfrm>
          <a:prstGeom prst="rect">
            <a:avLst/>
          </a:prstGeom>
          <a:solidFill>
            <a:schemeClr val="accent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rtl="0" eaLnBrk="1" fontAlgn="auto" hangingPunct="1">
              <a:lnSpc>
                <a:spcPct val="100000"/>
              </a:lnSpc>
              <a:spcBef>
                <a:spcPts val="880"/>
              </a:spcBef>
              <a:spcAft>
                <a:spcPts val="0"/>
              </a:spcAft>
            </a:pPr>
            <a:endParaRPr lang="en-US" sz="2053" b="0" i="0" u="none" baseline="0">
              <a:solidFill>
                <a:schemeClr val="accent6"/>
              </a:solidFill>
            </a:endParaRPr>
          </a:p>
        </p:txBody>
      </p:sp>
      <p:sp>
        <p:nvSpPr>
          <p:cNvPr id="49" name="Picture Placeholder 3">
            <a:extLst>
              <a:ext uri="{FF2B5EF4-FFF2-40B4-BE49-F238E27FC236}">
                <a16:creationId xmlns:a16="http://schemas.microsoft.com/office/drawing/2014/main" id="{55F77CF6-88A7-7949-8716-8B5E2BF1C45F}"/>
              </a:ext>
            </a:extLst>
          </p:cNvPr>
          <p:cNvSpPr>
            <a:spLocks noGrp="1"/>
          </p:cNvSpPr>
          <p:nvPr>
            <p:ph type="pic" sz="quarter" idx="13"/>
          </p:nvPr>
        </p:nvSpPr>
        <p:spPr>
          <a:xfrm>
            <a:off x="3150237" y="2342097"/>
            <a:ext cx="1288965" cy="1288965"/>
          </a:xfrm>
        </p:spPr>
        <p:txBody>
          <a:bodyPr>
            <a:normAutofit/>
          </a:bodyPr>
          <a:lstStyle>
            <a:lvl1pPr>
              <a:defRPr sz="1614"/>
            </a:lvl1pPr>
          </a:lstStyle>
          <a:p>
            <a:endParaRPr lang="en-US"/>
          </a:p>
        </p:txBody>
      </p:sp>
      <p:sp>
        <p:nvSpPr>
          <p:cNvPr id="50" name="Picture Placeholder 3">
            <a:extLst>
              <a:ext uri="{FF2B5EF4-FFF2-40B4-BE49-F238E27FC236}">
                <a16:creationId xmlns:a16="http://schemas.microsoft.com/office/drawing/2014/main" id="{92D2AB40-703F-C14D-A17B-173295C42911}"/>
              </a:ext>
            </a:extLst>
          </p:cNvPr>
          <p:cNvSpPr>
            <a:spLocks noGrp="1"/>
          </p:cNvSpPr>
          <p:nvPr>
            <p:ph type="pic" sz="quarter" idx="14"/>
          </p:nvPr>
        </p:nvSpPr>
        <p:spPr>
          <a:xfrm>
            <a:off x="8335814" y="2342097"/>
            <a:ext cx="1288965" cy="1288965"/>
          </a:xfrm>
        </p:spPr>
        <p:txBody>
          <a:bodyPr>
            <a:normAutofit/>
          </a:bodyPr>
          <a:lstStyle>
            <a:lvl1pPr>
              <a:defRPr sz="1467"/>
            </a:lvl1pPr>
          </a:lstStyle>
          <a:p>
            <a:endParaRPr lang="en-US"/>
          </a:p>
        </p:txBody>
      </p:sp>
      <p:sp>
        <p:nvSpPr>
          <p:cNvPr id="51" name="Picture Placeholder 3">
            <a:extLst>
              <a:ext uri="{FF2B5EF4-FFF2-40B4-BE49-F238E27FC236}">
                <a16:creationId xmlns:a16="http://schemas.microsoft.com/office/drawing/2014/main" id="{F4D812EB-5440-ED4D-84BF-CE97F1A4C83D}"/>
              </a:ext>
            </a:extLst>
          </p:cNvPr>
          <p:cNvSpPr>
            <a:spLocks noGrp="1"/>
          </p:cNvSpPr>
          <p:nvPr>
            <p:ph type="pic" sz="quarter" idx="15"/>
          </p:nvPr>
        </p:nvSpPr>
        <p:spPr>
          <a:xfrm>
            <a:off x="13616761" y="2342097"/>
            <a:ext cx="1288965" cy="1288965"/>
          </a:xfrm>
        </p:spPr>
        <p:txBody>
          <a:bodyPr>
            <a:normAutofit/>
          </a:bodyPr>
          <a:lstStyle>
            <a:lvl1pPr>
              <a:defRPr sz="1467"/>
            </a:lvl1pPr>
          </a:lstStyle>
          <a:p>
            <a:endParaRPr lang="en-US"/>
          </a:p>
        </p:txBody>
      </p:sp>
      <p:sp>
        <p:nvSpPr>
          <p:cNvPr id="9" name="Text Placeholder 8">
            <a:extLst>
              <a:ext uri="{FF2B5EF4-FFF2-40B4-BE49-F238E27FC236}">
                <a16:creationId xmlns:a16="http://schemas.microsoft.com/office/drawing/2014/main" id="{829D7C29-9715-1A4B-920C-110F363019C6}"/>
              </a:ext>
            </a:extLst>
          </p:cNvPr>
          <p:cNvSpPr>
            <a:spLocks noGrp="1"/>
          </p:cNvSpPr>
          <p:nvPr>
            <p:ph type="body" sz="quarter" idx="17" hasCustomPrompt="1"/>
          </p:nvPr>
        </p:nvSpPr>
        <p:spPr>
          <a:xfrm>
            <a:off x="1841908" y="4497415"/>
            <a:ext cx="3756120" cy="2428452"/>
          </a:xfrm>
        </p:spPr>
        <p:txBody>
          <a:bodyPr>
            <a:noAutofit/>
          </a:bodyPr>
          <a:lstStyle>
            <a:lvl1pPr marL="0" indent="0">
              <a:buFont typeface="Arial" panose="020B0604020202020204" pitchFamily="34" charset="0"/>
              <a:buNone/>
              <a:defRPr sz="20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varius</a:t>
            </a:r>
            <a:r>
              <a:rPr lang="en-US"/>
              <a:t> </a:t>
            </a:r>
            <a:r>
              <a:rPr lang="en-US" err="1"/>
              <a:t>odio</a:t>
            </a:r>
            <a:r>
              <a:rPr lang="en-US"/>
              <a:t> </a:t>
            </a:r>
            <a:r>
              <a:rPr lang="en-US" err="1"/>
              <a:t>eget</a:t>
            </a:r>
            <a:r>
              <a:rPr lang="en-US"/>
              <a:t> porta </a:t>
            </a:r>
            <a:r>
              <a:rPr lang="en-US" err="1"/>
              <a:t>vulputate</a:t>
            </a:r>
            <a:r>
              <a:rPr lang="en-US"/>
              <a:t>. </a:t>
            </a:r>
            <a:r>
              <a:rPr lang="en-US" err="1"/>
              <a:t>Etiam</a:t>
            </a:r>
            <a:r>
              <a:rPr lang="en-US"/>
              <a:t> ac </a:t>
            </a:r>
            <a:r>
              <a:rPr lang="en-US" err="1"/>
              <a:t>aliquam</a:t>
            </a:r>
            <a:r>
              <a:rPr lang="en-US"/>
              <a:t> </a:t>
            </a:r>
            <a:r>
              <a:rPr lang="en-US" err="1"/>
              <a:t>arcu</a:t>
            </a:r>
            <a:r>
              <a:rPr lang="en-US"/>
              <a:t>, </a:t>
            </a:r>
            <a:r>
              <a:rPr lang="en-US" err="1"/>
              <a:t>eu</a:t>
            </a:r>
            <a:r>
              <a:rPr lang="en-US"/>
              <a:t> </a:t>
            </a:r>
            <a:r>
              <a:rPr lang="en-US" err="1"/>
              <a:t>feugiat</a:t>
            </a:r>
            <a:r>
              <a:rPr lang="en-US"/>
              <a:t> </a:t>
            </a:r>
            <a:r>
              <a:rPr lang="en-US" err="1"/>
              <a:t>felis</a:t>
            </a:r>
            <a:r>
              <a:rPr lang="en-US"/>
              <a:t>. </a:t>
            </a:r>
            <a:r>
              <a:rPr lang="en-US" err="1"/>
              <a:t>Phasellus</a:t>
            </a:r>
            <a:r>
              <a:rPr lang="en-US"/>
              <a:t> </a:t>
            </a:r>
            <a:r>
              <a:rPr lang="en-US" err="1"/>
              <a:t>sagittis</a:t>
            </a:r>
            <a:r>
              <a:rPr lang="en-US"/>
              <a:t> </a:t>
            </a:r>
            <a:r>
              <a:rPr lang="en-US" err="1"/>
              <a:t>elit</a:t>
            </a:r>
            <a:r>
              <a:rPr lang="en-US"/>
              <a:t> </a:t>
            </a:r>
            <a:r>
              <a:rPr lang="en-US" err="1"/>
              <a:t>quis</a:t>
            </a:r>
            <a:r>
              <a:rPr lang="en-US"/>
              <a:t> </a:t>
            </a:r>
            <a:r>
              <a:rPr lang="en-US" err="1"/>
              <a:t>consect</a:t>
            </a:r>
            <a:endParaRPr lang="en-US"/>
          </a:p>
        </p:txBody>
      </p:sp>
      <p:sp>
        <p:nvSpPr>
          <p:cNvPr id="31" name="Text Placeholder 8">
            <a:extLst>
              <a:ext uri="{FF2B5EF4-FFF2-40B4-BE49-F238E27FC236}">
                <a16:creationId xmlns:a16="http://schemas.microsoft.com/office/drawing/2014/main" id="{CB9BB16F-F2AD-8E4A-AF62-321935348F3F}"/>
              </a:ext>
            </a:extLst>
          </p:cNvPr>
          <p:cNvSpPr>
            <a:spLocks noGrp="1"/>
          </p:cNvSpPr>
          <p:nvPr>
            <p:ph type="body" sz="quarter" idx="18" hasCustomPrompt="1"/>
          </p:nvPr>
        </p:nvSpPr>
        <p:spPr>
          <a:xfrm>
            <a:off x="7015648" y="4504200"/>
            <a:ext cx="3756118" cy="2428452"/>
          </a:xfrm>
        </p:spPr>
        <p:txBody>
          <a:bodyPr>
            <a:noAutofit/>
          </a:bodyPr>
          <a:lstStyle>
            <a:lvl1pPr marL="0" indent="0">
              <a:buFont typeface="Arial" panose="020B0604020202020204" pitchFamily="34" charset="0"/>
              <a:buNone/>
              <a:defRPr sz="20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varius</a:t>
            </a:r>
            <a:r>
              <a:rPr lang="en-US"/>
              <a:t> </a:t>
            </a:r>
            <a:r>
              <a:rPr lang="en-US" err="1"/>
              <a:t>odio</a:t>
            </a:r>
            <a:r>
              <a:rPr lang="en-US"/>
              <a:t> </a:t>
            </a:r>
            <a:r>
              <a:rPr lang="en-US" err="1"/>
              <a:t>eget</a:t>
            </a:r>
            <a:r>
              <a:rPr lang="en-US"/>
              <a:t> porta </a:t>
            </a:r>
            <a:r>
              <a:rPr lang="en-US" err="1"/>
              <a:t>vulputate</a:t>
            </a:r>
            <a:r>
              <a:rPr lang="en-US"/>
              <a:t>. </a:t>
            </a:r>
            <a:r>
              <a:rPr lang="en-US" err="1"/>
              <a:t>Etiam</a:t>
            </a:r>
            <a:r>
              <a:rPr lang="en-US"/>
              <a:t> ac </a:t>
            </a:r>
            <a:r>
              <a:rPr lang="en-US" err="1"/>
              <a:t>aliquam</a:t>
            </a:r>
            <a:r>
              <a:rPr lang="en-US"/>
              <a:t> </a:t>
            </a:r>
            <a:r>
              <a:rPr lang="en-US" err="1"/>
              <a:t>arcu</a:t>
            </a:r>
            <a:r>
              <a:rPr lang="en-US"/>
              <a:t>, </a:t>
            </a:r>
            <a:r>
              <a:rPr lang="en-US" err="1"/>
              <a:t>eu</a:t>
            </a:r>
            <a:r>
              <a:rPr lang="en-US"/>
              <a:t> </a:t>
            </a:r>
            <a:r>
              <a:rPr lang="en-US" err="1"/>
              <a:t>feugiat</a:t>
            </a:r>
            <a:r>
              <a:rPr lang="en-US"/>
              <a:t> </a:t>
            </a:r>
            <a:r>
              <a:rPr lang="en-US" err="1"/>
              <a:t>felis</a:t>
            </a:r>
            <a:r>
              <a:rPr lang="en-US"/>
              <a:t>. </a:t>
            </a:r>
            <a:r>
              <a:rPr lang="en-US" err="1"/>
              <a:t>Phasellus</a:t>
            </a:r>
            <a:r>
              <a:rPr lang="en-US"/>
              <a:t> </a:t>
            </a:r>
            <a:r>
              <a:rPr lang="en-US" err="1"/>
              <a:t>sagittis</a:t>
            </a:r>
            <a:r>
              <a:rPr lang="en-US"/>
              <a:t> </a:t>
            </a:r>
            <a:r>
              <a:rPr lang="en-US" err="1"/>
              <a:t>elit</a:t>
            </a:r>
            <a:r>
              <a:rPr lang="en-US"/>
              <a:t> </a:t>
            </a:r>
            <a:r>
              <a:rPr lang="en-US" err="1"/>
              <a:t>quis</a:t>
            </a:r>
            <a:r>
              <a:rPr lang="en-US"/>
              <a:t> </a:t>
            </a:r>
            <a:r>
              <a:rPr lang="en-US" err="1"/>
              <a:t>consect</a:t>
            </a:r>
            <a:endParaRPr lang="en-US"/>
          </a:p>
        </p:txBody>
      </p:sp>
      <p:sp>
        <p:nvSpPr>
          <p:cNvPr id="33" name="Text Placeholder 8">
            <a:extLst>
              <a:ext uri="{FF2B5EF4-FFF2-40B4-BE49-F238E27FC236}">
                <a16:creationId xmlns:a16="http://schemas.microsoft.com/office/drawing/2014/main" id="{D4FFEEAA-1F77-2241-93FD-1686ED969182}"/>
              </a:ext>
            </a:extLst>
          </p:cNvPr>
          <p:cNvSpPr>
            <a:spLocks noGrp="1"/>
          </p:cNvSpPr>
          <p:nvPr>
            <p:ph type="body" sz="quarter" idx="19" hasCustomPrompt="1"/>
          </p:nvPr>
        </p:nvSpPr>
        <p:spPr>
          <a:xfrm>
            <a:off x="12296591" y="4512760"/>
            <a:ext cx="3743100" cy="2428452"/>
          </a:xfrm>
        </p:spPr>
        <p:txBody>
          <a:bodyPr>
            <a:noAutofit/>
          </a:bodyPr>
          <a:lstStyle>
            <a:lvl1pPr marL="0" indent="0">
              <a:buFont typeface="Arial" panose="020B0604020202020204" pitchFamily="34" charset="0"/>
              <a:buNone/>
              <a:defRPr sz="20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varius</a:t>
            </a:r>
            <a:r>
              <a:rPr lang="en-US"/>
              <a:t> </a:t>
            </a:r>
            <a:r>
              <a:rPr lang="en-US" err="1"/>
              <a:t>odio</a:t>
            </a:r>
            <a:r>
              <a:rPr lang="en-US"/>
              <a:t> </a:t>
            </a:r>
            <a:r>
              <a:rPr lang="en-US" err="1"/>
              <a:t>eget</a:t>
            </a:r>
            <a:r>
              <a:rPr lang="en-US"/>
              <a:t> porta </a:t>
            </a:r>
            <a:r>
              <a:rPr lang="en-US" err="1"/>
              <a:t>vulputate</a:t>
            </a:r>
            <a:r>
              <a:rPr lang="en-US"/>
              <a:t>. </a:t>
            </a:r>
            <a:r>
              <a:rPr lang="en-US" err="1"/>
              <a:t>Etiam</a:t>
            </a:r>
            <a:r>
              <a:rPr lang="en-US"/>
              <a:t> ac </a:t>
            </a:r>
            <a:r>
              <a:rPr lang="en-US" err="1"/>
              <a:t>aliquam</a:t>
            </a:r>
            <a:r>
              <a:rPr lang="en-US"/>
              <a:t> </a:t>
            </a:r>
            <a:r>
              <a:rPr lang="en-US" err="1"/>
              <a:t>arcu</a:t>
            </a:r>
            <a:r>
              <a:rPr lang="en-US"/>
              <a:t>, </a:t>
            </a:r>
            <a:r>
              <a:rPr lang="en-US" err="1"/>
              <a:t>eu</a:t>
            </a:r>
            <a:r>
              <a:rPr lang="en-US"/>
              <a:t> </a:t>
            </a:r>
            <a:r>
              <a:rPr lang="en-US" err="1"/>
              <a:t>feugiat</a:t>
            </a:r>
            <a:r>
              <a:rPr lang="en-US"/>
              <a:t> </a:t>
            </a:r>
            <a:r>
              <a:rPr lang="en-US" err="1"/>
              <a:t>felis</a:t>
            </a:r>
            <a:r>
              <a:rPr lang="en-US"/>
              <a:t>. </a:t>
            </a:r>
            <a:r>
              <a:rPr lang="en-US" err="1"/>
              <a:t>Phasellus</a:t>
            </a:r>
            <a:r>
              <a:rPr lang="en-US"/>
              <a:t> </a:t>
            </a:r>
            <a:r>
              <a:rPr lang="en-US" err="1"/>
              <a:t>sagittis</a:t>
            </a:r>
            <a:r>
              <a:rPr lang="en-US"/>
              <a:t> </a:t>
            </a:r>
            <a:r>
              <a:rPr lang="en-US" err="1"/>
              <a:t>elit</a:t>
            </a:r>
            <a:r>
              <a:rPr lang="en-US"/>
              <a:t> </a:t>
            </a:r>
            <a:r>
              <a:rPr lang="en-US" err="1"/>
              <a:t>quis</a:t>
            </a:r>
            <a:r>
              <a:rPr lang="en-US"/>
              <a:t> </a:t>
            </a:r>
            <a:r>
              <a:rPr lang="en-US" err="1"/>
              <a:t>consect</a:t>
            </a:r>
            <a:endParaRPr lang="en-US"/>
          </a:p>
        </p:txBody>
      </p:sp>
      <p:sp>
        <p:nvSpPr>
          <p:cNvPr id="47" name="Text Placeholder 10">
            <a:extLst>
              <a:ext uri="{FF2B5EF4-FFF2-40B4-BE49-F238E27FC236}">
                <a16:creationId xmlns:a16="http://schemas.microsoft.com/office/drawing/2014/main" id="{E3F2C8FB-B82C-E947-8293-D3B86392C983}"/>
              </a:ext>
            </a:extLst>
          </p:cNvPr>
          <p:cNvSpPr>
            <a:spLocks noGrp="1"/>
          </p:cNvSpPr>
          <p:nvPr>
            <p:ph type="body" sz="quarter" idx="20" hasCustomPrompt="1"/>
          </p:nvPr>
        </p:nvSpPr>
        <p:spPr>
          <a:xfrm>
            <a:off x="1830071" y="3888320"/>
            <a:ext cx="3754935" cy="449369"/>
          </a:xfrm>
        </p:spPr>
        <p:txBody>
          <a:bodyPr>
            <a:normAutofit/>
          </a:bodyPr>
          <a:lstStyle>
            <a:lvl1pPr marL="0" indent="0" algn="ctr">
              <a:buNone/>
              <a:defRPr sz="2201" b="1">
                <a:solidFill>
                  <a:schemeClr val="accent1"/>
                </a:solidFill>
              </a:defRPr>
            </a:lvl1pPr>
          </a:lstStyle>
          <a:p>
            <a:pPr lvl="0"/>
            <a:r>
              <a:rPr lang="en-US"/>
              <a:t>Header</a:t>
            </a:r>
          </a:p>
        </p:txBody>
      </p:sp>
      <p:sp>
        <p:nvSpPr>
          <p:cNvPr id="48" name="Text Placeholder 10">
            <a:extLst>
              <a:ext uri="{FF2B5EF4-FFF2-40B4-BE49-F238E27FC236}">
                <a16:creationId xmlns:a16="http://schemas.microsoft.com/office/drawing/2014/main" id="{05A6B8B0-60CE-E64D-8AB8-8766AF6329B6}"/>
              </a:ext>
            </a:extLst>
          </p:cNvPr>
          <p:cNvSpPr>
            <a:spLocks noGrp="1"/>
          </p:cNvSpPr>
          <p:nvPr>
            <p:ph type="body" sz="quarter" idx="21" hasCustomPrompt="1"/>
          </p:nvPr>
        </p:nvSpPr>
        <p:spPr>
          <a:xfrm>
            <a:off x="7015646" y="3888320"/>
            <a:ext cx="3754936" cy="449369"/>
          </a:xfrm>
        </p:spPr>
        <p:txBody>
          <a:bodyPr>
            <a:normAutofit/>
          </a:bodyPr>
          <a:lstStyle>
            <a:lvl1pPr marL="0" indent="0" algn="ctr">
              <a:buNone/>
              <a:defRPr sz="2201" b="1">
                <a:solidFill>
                  <a:schemeClr val="accent1"/>
                </a:solidFill>
              </a:defRPr>
            </a:lvl1pPr>
          </a:lstStyle>
          <a:p>
            <a:pPr lvl="0"/>
            <a:r>
              <a:rPr lang="en-US"/>
              <a:t>Header</a:t>
            </a:r>
          </a:p>
        </p:txBody>
      </p:sp>
      <p:sp>
        <p:nvSpPr>
          <p:cNvPr id="53" name="Text Placeholder 10">
            <a:extLst>
              <a:ext uri="{FF2B5EF4-FFF2-40B4-BE49-F238E27FC236}">
                <a16:creationId xmlns:a16="http://schemas.microsoft.com/office/drawing/2014/main" id="{4AD82973-5945-E84D-AE35-029A3C217D74}"/>
              </a:ext>
            </a:extLst>
          </p:cNvPr>
          <p:cNvSpPr>
            <a:spLocks noGrp="1"/>
          </p:cNvSpPr>
          <p:nvPr>
            <p:ph type="body" sz="quarter" idx="22" hasCustomPrompt="1"/>
          </p:nvPr>
        </p:nvSpPr>
        <p:spPr>
          <a:xfrm>
            <a:off x="12296594" y="3886102"/>
            <a:ext cx="3754936" cy="449369"/>
          </a:xfrm>
        </p:spPr>
        <p:txBody>
          <a:bodyPr>
            <a:normAutofit/>
          </a:bodyPr>
          <a:lstStyle>
            <a:lvl1pPr marL="0" indent="0" algn="ctr">
              <a:buNone/>
              <a:defRPr sz="2201" b="1">
                <a:solidFill>
                  <a:schemeClr val="accent1"/>
                </a:solidFill>
              </a:defRPr>
            </a:lvl1pPr>
          </a:lstStyle>
          <a:p>
            <a:pPr lvl="0"/>
            <a:r>
              <a:rPr lang="en-US"/>
              <a:t>Header</a:t>
            </a:r>
          </a:p>
        </p:txBody>
      </p:sp>
      <p:sp>
        <p:nvSpPr>
          <p:cNvPr id="13" name="Text Placeholder 12">
            <a:extLst>
              <a:ext uri="{FF2B5EF4-FFF2-40B4-BE49-F238E27FC236}">
                <a16:creationId xmlns:a16="http://schemas.microsoft.com/office/drawing/2014/main" id="{F5A89EE8-D187-124D-A276-109723907A41}"/>
              </a:ext>
            </a:extLst>
          </p:cNvPr>
          <p:cNvSpPr>
            <a:spLocks noGrp="1"/>
          </p:cNvSpPr>
          <p:nvPr>
            <p:ph type="body" sz="quarter" idx="23" hasCustomPrompt="1"/>
          </p:nvPr>
        </p:nvSpPr>
        <p:spPr>
          <a:xfrm>
            <a:off x="870556" y="7772286"/>
            <a:ext cx="16142336" cy="696172"/>
          </a:xfrm>
        </p:spPr>
        <p:txBody>
          <a:bodyPr>
            <a:noAutofit/>
          </a:bodyPr>
          <a:lstStyle>
            <a:lvl1pPr marL="0" indent="0">
              <a:buNone/>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Curabitur</a:t>
            </a:r>
            <a:r>
              <a:rPr lang="en-US"/>
              <a:t> </a:t>
            </a:r>
            <a:r>
              <a:rPr lang="en-US" err="1"/>
              <a:t>varius</a:t>
            </a:r>
            <a:r>
              <a:rPr lang="en-US"/>
              <a:t> </a:t>
            </a:r>
            <a:r>
              <a:rPr lang="en-US" err="1"/>
              <a:t>odio</a:t>
            </a:r>
            <a:r>
              <a:rPr lang="en-US"/>
              <a:t> </a:t>
            </a:r>
            <a:r>
              <a:rPr lang="en-US" err="1"/>
              <a:t>eget</a:t>
            </a:r>
            <a:r>
              <a:rPr lang="en-US"/>
              <a:t> porta </a:t>
            </a:r>
            <a:r>
              <a:rPr lang="en-US" err="1"/>
              <a:t>vulputate</a:t>
            </a:r>
            <a:r>
              <a:rPr lang="en-US"/>
              <a:t>. </a:t>
            </a:r>
            <a:r>
              <a:rPr lang="en-US" err="1"/>
              <a:t>Etiam</a:t>
            </a:r>
            <a:r>
              <a:rPr lang="en-US"/>
              <a:t> ac </a:t>
            </a:r>
            <a:r>
              <a:rPr lang="en-US" err="1"/>
              <a:t>aliquam</a:t>
            </a:r>
            <a:r>
              <a:rPr lang="en-US"/>
              <a:t> </a:t>
            </a:r>
            <a:r>
              <a:rPr lang="en-US" err="1"/>
              <a:t>arcu</a:t>
            </a:r>
            <a:r>
              <a:rPr lang="en-US"/>
              <a:t>, </a:t>
            </a:r>
            <a:r>
              <a:rPr lang="en-US" err="1"/>
              <a:t>eu</a:t>
            </a:r>
            <a:r>
              <a:rPr lang="en-US"/>
              <a:t> </a:t>
            </a:r>
            <a:r>
              <a:rPr lang="en-US" err="1"/>
              <a:t>feugiat</a:t>
            </a:r>
            <a:r>
              <a:rPr lang="en-US"/>
              <a:t> </a:t>
            </a:r>
            <a:r>
              <a:rPr lang="en-US" err="1"/>
              <a:t>felis</a:t>
            </a:r>
            <a:r>
              <a:rPr lang="en-US"/>
              <a:t>. </a:t>
            </a:r>
            <a:r>
              <a:rPr lang="en-US" err="1"/>
              <a:t>Phasellus</a:t>
            </a:r>
            <a:r>
              <a:rPr lang="en-US"/>
              <a:t> </a:t>
            </a:r>
            <a:r>
              <a:rPr lang="en-US" err="1"/>
              <a:t>sagittis</a:t>
            </a:r>
            <a:r>
              <a:rPr lang="en-US"/>
              <a:t> </a:t>
            </a:r>
            <a:r>
              <a:rPr lang="en-US" err="1"/>
              <a:t>elit</a:t>
            </a:r>
            <a:r>
              <a:rPr lang="en-US"/>
              <a:t> </a:t>
            </a:r>
            <a:r>
              <a:rPr lang="en-US" err="1"/>
              <a:t>quis</a:t>
            </a:r>
            <a:r>
              <a:rPr lang="en-US"/>
              <a:t> </a:t>
            </a:r>
            <a:r>
              <a:rPr lang="en-US" err="1"/>
              <a:t>consect</a:t>
            </a:r>
            <a:endParaRPr lang="en-US"/>
          </a:p>
        </p:txBody>
      </p:sp>
      <p:cxnSp>
        <p:nvCxnSpPr>
          <p:cNvPr id="17" name="Straight Connector 16">
            <a:extLst>
              <a:ext uri="{FF2B5EF4-FFF2-40B4-BE49-F238E27FC236}">
                <a16:creationId xmlns:a16="http://schemas.microsoft.com/office/drawing/2014/main" id="{936D9995-7533-AC4D-B0CF-1FA95E7AD45E}"/>
              </a:ext>
            </a:extLst>
          </p:cNvPr>
          <p:cNvCxnSpPr>
            <a:cxnSpLocks/>
          </p:cNvCxnSpPr>
          <p:nvPr userDrawn="1"/>
        </p:nvCxnSpPr>
        <p:spPr>
          <a:xfrm>
            <a:off x="758615" y="1420848"/>
            <a:ext cx="15375822" cy="0"/>
          </a:xfrm>
          <a:prstGeom prst="line">
            <a:avLst/>
          </a:prstGeom>
          <a:ln w="28575">
            <a:solidFill>
              <a:srgbClr val="0066F5"/>
            </a:solidFill>
          </a:ln>
        </p:spPr>
        <p:style>
          <a:lnRef idx="1">
            <a:schemeClr val="accent1"/>
          </a:lnRef>
          <a:fillRef idx="0">
            <a:schemeClr val="accent1"/>
          </a:fillRef>
          <a:effectRef idx="0">
            <a:schemeClr val="accent1"/>
          </a:effectRef>
          <a:fontRef idx="minor">
            <a:schemeClr val="tx1"/>
          </a:fontRef>
        </p:style>
      </p:cxnSp>
      <p:sp>
        <p:nvSpPr>
          <p:cNvPr id="18" name="Text Placeholder 5">
            <a:extLst>
              <a:ext uri="{FF2B5EF4-FFF2-40B4-BE49-F238E27FC236}">
                <a16:creationId xmlns:a16="http://schemas.microsoft.com/office/drawing/2014/main" id="{BCCDE567-B49D-F64E-BBB7-9002C0F5BA32}"/>
              </a:ext>
            </a:extLst>
          </p:cNvPr>
          <p:cNvSpPr>
            <a:spLocks noGrp="1"/>
          </p:cNvSpPr>
          <p:nvPr>
            <p:ph type="body" sz="quarter" idx="24" hasCustomPrompt="1"/>
          </p:nvPr>
        </p:nvSpPr>
        <p:spPr>
          <a:xfrm>
            <a:off x="794271" y="712826"/>
            <a:ext cx="15340174" cy="708025"/>
          </a:xfrm>
        </p:spPr>
        <p:txBody>
          <a:bodyPr>
            <a:noAutofit/>
          </a:bodyPr>
          <a:lstStyle>
            <a:lvl1pPr marL="0" indent="0">
              <a:buNone/>
              <a:defRPr sz="3681" b="1">
                <a:solidFill>
                  <a:schemeClr val="bg1">
                    <a:lumMod val="50000"/>
                  </a:schemeClr>
                </a:solidFill>
              </a:defRPr>
            </a:lvl1pPr>
          </a:lstStyle>
          <a:p>
            <a:pPr lvl="0"/>
            <a:r>
              <a:rPr lang="en-US"/>
              <a:t>Slide Title</a:t>
            </a:r>
          </a:p>
        </p:txBody>
      </p:sp>
      <p:sp>
        <p:nvSpPr>
          <p:cNvPr id="19" name="Text Placeholder 16">
            <a:extLst>
              <a:ext uri="{FF2B5EF4-FFF2-40B4-BE49-F238E27FC236}">
                <a16:creationId xmlns:a16="http://schemas.microsoft.com/office/drawing/2014/main" id="{3B6C2FAF-A947-6F43-A396-35AAF3C4D673}"/>
              </a:ext>
            </a:extLst>
          </p:cNvPr>
          <p:cNvSpPr>
            <a:spLocks noGrp="1"/>
          </p:cNvSpPr>
          <p:nvPr>
            <p:ph type="body" sz="quarter" idx="25" hasCustomPrompt="1"/>
          </p:nvPr>
        </p:nvSpPr>
        <p:spPr>
          <a:xfrm>
            <a:off x="794272" y="1535113"/>
            <a:ext cx="15340167" cy="449262"/>
          </a:xfrm>
        </p:spPr>
        <p:txBody>
          <a:bodyPr>
            <a:noAutofit/>
          </a:bodyPr>
          <a:lstStyle>
            <a:lvl1pPr marL="0" indent="0">
              <a:buNone/>
              <a:defRPr sz="2071" b="1">
                <a:solidFill>
                  <a:schemeClr val="accent1"/>
                </a:solidFill>
              </a:defRPr>
            </a:lvl1pPr>
            <a:lvl2pPr marL="670544" indent="0">
              <a:buNone/>
              <a:defRPr sz="2071"/>
            </a:lvl2pPr>
            <a:lvl3pPr marL="1341089" indent="0">
              <a:buNone/>
              <a:defRPr sz="1610"/>
            </a:lvl3pPr>
            <a:lvl4pPr marL="2011633" indent="0">
              <a:buNone/>
              <a:defRPr sz="1610"/>
            </a:lvl4pPr>
            <a:lvl5pPr marL="2682178" indent="0">
              <a:buNone/>
              <a:defRPr sz="1610"/>
            </a:lvl5pPr>
          </a:lstStyle>
          <a:p>
            <a:pPr lvl="0"/>
            <a:r>
              <a:rPr lang="en-US"/>
              <a:t>Subtitle Text</a:t>
            </a:r>
          </a:p>
        </p:txBody>
      </p:sp>
      <p:pic>
        <p:nvPicPr>
          <p:cNvPr id="27" name="Picture 26">
            <a:extLst>
              <a:ext uri="{FF2B5EF4-FFF2-40B4-BE49-F238E27FC236}">
                <a16:creationId xmlns:a16="http://schemas.microsoft.com/office/drawing/2014/main" id="{F9780517-6183-4741-A749-6750D0BDFB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316800" y="125223"/>
            <a:ext cx="1420761" cy="1295622"/>
          </a:xfrm>
          <a:prstGeom prst="rect">
            <a:avLst/>
          </a:prstGeom>
        </p:spPr>
      </p:pic>
    </p:spTree>
    <p:extLst>
      <p:ext uri="{BB962C8B-B14F-4D97-AF65-F5344CB8AC3E}">
        <p14:creationId xmlns:p14="http://schemas.microsoft.com/office/powerpoint/2010/main" val="269082448"/>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bg1"/>
        </a:solidFill>
        <a:effectLst/>
      </p:bgPr>
    </p:bg>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6539C650-D351-BC40-A24B-BD28E2A10C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744"/>
          <a:stretch/>
        </p:blipFill>
        <p:spPr>
          <a:xfrm>
            <a:off x="7453885" y="499888"/>
            <a:ext cx="10427715" cy="9058624"/>
          </a:xfrm>
          <a:prstGeom prst="rect">
            <a:avLst/>
          </a:prstGeom>
        </p:spPr>
      </p:pic>
      <p:sp>
        <p:nvSpPr>
          <p:cNvPr id="10" name="Rectangle 9">
            <a:extLst>
              <a:ext uri="{FF2B5EF4-FFF2-40B4-BE49-F238E27FC236}">
                <a16:creationId xmlns:a16="http://schemas.microsoft.com/office/drawing/2014/main" id="{86366C92-A6A5-BF41-970A-BFC53483CC85}"/>
              </a:ext>
            </a:extLst>
          </p:cNvPr>
          <p:cNvSpPr/>
          <p:nvPr userDrawn="1"/>
        </p:nvSpPr>
        <p:spPr>
          <a:xfrm>
            <a:off x="1" y="106680"/>
            <a:ext cx="15953193" cy="9845040"/>
          </a:xfrm>
          <a:prstGeom prst="rect">
            <a:avLst/>
          </a:prstGeom>
          <a:gradFill>
            <a:gsLst>
              <a:gs pos="62000">
                <a:schemeClr val="bg1"/>
              </a:gs>
              <a:gs pos="100000">
                <a:schemeClr val="accent1">
                  <a:lumMod val="20000"/>
                  <a:lumOff val="8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2" err="1"/>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9/19/22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2570480" y="6241506"/>
            <a:ext cx="12740640" cy="487506"/>
          </a:xfrm>
        </p:spPr>
        <p:txBody>
          <a:bodyPr>
            <a:spAutoFit/>
          </a:bodyPr>
          <a:lstStyle>
            <a:lvl1pPr marL="0" indent="0" algn="ctr">
              <a:lnSpc>
                <a:spcPct val="90000"/>
              </a:lnSpc>
              <a:spcBef>
                <a:spcPts val="0"/>
              </a:spcBef>
              <a:buNone/>
              <a:defRPr sz="3520">
                <a:solidFill>
                  <a:schemeClr val="accent2"/>
                </a:solidFill>
              </a:defRPr>
            </a:lvl1pPr>
            <a:lvl2pPr marL="670544" indent="0">
              <a:buNone/>
              <a:defRPr sz="2933">
                <a:solidFill>
                  <a:schemeClr val="tx1">
                    <a:tint val="75000"/>
                  </a:schemeClr>
                </a:solidFill>
              </a:defRPr>
            </a:lvl2pPr>
            <a:lvl3pPr marL="1341089" indent="0">
              <a:buNone/>
              <a:defRPr sz="2640">
                <a:solidFill>
                  <a:schemeClr val="tx1">
                    <a:tint val="75000"/>
                  </a:schemeClr>
                </a:solidFill>
              </a:defRPr>
            </a:lvl3pPr>
            <a:lvl4pPr marL="2011633" indent="0">
              <a:buNone/>
              <a:defRPr sz="2347">
                <a:solidFill>
                  <a:schemeClr val="tx1">
                    <a:tint val="75000"/>
                  </a:schemeClr>
                </a:solidFill>
              </a:defRPr>
            </a:lvl4pPr>
            <a:lvl5pPr marL="2682178" indent="0">
              <a:buNone/>
              <a:defRPr sz="2347">
                <a:solidFill>
                  <a:schemeClr val="tx1">
                    <a:tint val="75000"/>
                  </a:schemeClr>
                </a:solidFill>
              </a:defRPr>
            </a:lvl5pPr>
            <a:lvl6pPr marL="3352722" indent="0">
              <a:buNone/>
              <a:defRPr sz="2347">
                <a:solidFill>
                  <a:schemeClr val="tx1">
                    <a:tint val="75000"/>
                  </a:schemeClr>
                </a:solidFill>
              </a:defRPr>
            </a:lvl6pPr>
            <a:lvl7pPr marL="4023266" indent="0">
              <a:buNone/>
              <a:defRPr sz="2347">
                <a:solidFill>
                  <a:schemeClr val="tx1">
                    <a:tint val="75000"/>
                  </a:schemeClr>
                </a:solidFill>
              </a:defRPr>
            </a:lvl7pPr>
            <a:lvl8pPr marL="4693811" indent="0">
              <a:buNone/>
              <a:defRPr sz="2347">
                <a:solidFill>
                  <a:schemeClr val="tx1">
                    <a:tint val="75000"/>
                  </a:schemeClr>
                </a:solidFill>
              </a:defRPr>
            </a:lvl8pPr>
            <a:lvl9pPr marL="5364355" indent="0">
              <a:buNone/>
              <a:defRPr sz="2347">
                <a:solidFill>
                  <a:schemeClr val="tx1">
                    <a:tint val="75000"/>
                  </a:schemeClr>
                </a:solidFill>
              </a:defRPr>
            </a:lvl9pPr>
          </a:lstStyle>
          <a:p>
            <a:pPr lvl="0"/>
            <a:r>
              <a:rPr lang="en-US"/>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2570480" y="3594957"/>
            <a:ext cx="12740640" cy="2234458"/>
          </a:xfrm>
        </p:spPr>
        <p:txBody>
          <a:bodyPr anchor="b"/>
          <a:lstStyle>
            <a:lvl1pPr algn="ctr">
              <a:defRPr sz="8067">
                <a:solidFill>
                  <a:schemeClr val="accent1"/>
                </a:solidFill>
              </a:defRPr>
            </a:lvl1pPr>
          </a:lstStyle>
          <a:p>
            <a:r>
              <a:rPr lang="en-US"/>
              <a:t>Section title; Arial 55pt, Divider Slide</a:t>
            </a:r>
          </a:p>
        </p:txBody>
      </p:sp>
    </p:spTree>
    <p:extLst>
      <p:ext uri="{BB962C8B-B14F-4D97-AF65-F5344CB8AC3E}">
        <p14:creationId xmlns:p14="http://schemas.microsoft.com/office/powerpoint/2010/main" val="40518216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267" userDrawn="1">
          <p15:clr>
            <a:srgbClr val="FBAE40"/>
          </p15:clr>
        </p15:guide>
        <p15:guide id="2" pos="7565"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6539C650-D351-BC40-A24B-BD28E2A10C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1322"/>
          <a:stretch/>
        </p:blipFill>
        <p:spPr>
          <a:xfrm>
            <a:off x="7673344" y="4999727"/>
            <a:ext cx="10551254" cy="8255345"/>
          </a:xfrm>
          <a:prstGeom prst="rect">
            <a:avLst/>
          </a:prstGeom>
        </p:spPr>
      </p:pic>
      <p:sp>
        <p:nvSpPr>
          <p:cNvPr id="10" name="Rectangle 9">
            <a:extLst>
              <a:ext uri="{FF2B5EF4-FFF2-40B4-BE49-F238E27FC236}">
                <a16:creationId xmlns:a16="http://schemas.microsoft.com/office/drawing/2014/main" id="{86366C92-A6A5-BF41-970A-BFC53483CC85}"/>
              </a:ext>
            </a:extLst>
          </p:cNvPr>
          <p:cNvSpPr/>
          <p:nvPr userDrawn="1"/>
        </p:nvSpPr>
        <p:spPr>
          <a:xfrm>
            <a:off x="1" y="106680"/>
            <a:ext cx="15023289" cy="9845040"/>
          </a:xfrm>
          <a:prstGeom prst="rect">
            <a:avLst/>
          </a:prstGeom>
          <a:gradFill>
            <a:gsLst>
              <a:gs pos="62000">
                <a:schemeClr val="bg1"/>
              </a:gs>
              <a:gs pos="100000">
                <a:schemeClr val="accent1">
                  <a:lumMod val="20000"/>
                  <a:lumOff val="8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72" err="1"/>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9/19/22</a:t>
            </a:fld>
            <a:endParaRPr lang="en-US"/>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394619" y="2802333"/>
            <a:ext cx="9503030" cy="1147045"/>
          </a:xfrm>
        </p:spPr>
        <p:txBody>
          <a:bodyPr wrap="square">
            <a:spAutoFit/>
          </a:bodyPr>
          <a:lstStyle>
            <a:lvl1pPr marL="0" indent="0" algn="l">
              <a:lnSpc>
                <a:spcPct val="90000"/>
              </a:lnSpc>
              <a:spcBef>
                <a:spcPts val="0"/>
              </a:spcBef>
              <a:buNone/>
              <a:defRPr sz="8282" b="1">
                <a:solidFill>
                  <a:schemeClr val="accent2"/>
                </a:solidFill>
              </a:defRPr>
            </a:lvl1pPr>
            <a:lvl2pPr marL="670544" indent="0">
              <a:buNone/>
              <a:defRPr sz="2933">
                <a:solidFill>
                  <a:schemeClr val="tx1">
                    <a:tint val="75000"/>
                  </a:schemeClr>
                </a:solidFill>
              </a:defRPr>
            </a:lvl2pPr>
            <a:lvl3pPr marL="1341089" indent="0">
              <a:buNone/>
              <a:defRPr sz="2640">
                <a:solidFill>
                  <a:schemeClr val="tx1">
                    <a:tint val="75000"/>
                  </a:schemeClr>
                </a:solidFill>
              </a:defRPr>
            </a:lvl3pPr>
            <a:lvl4pPr marL="2011633" indent="0">
              <a:buNone/>
              <a:defRPr sz="2347">
                <a:solidFill>
                  <a:schemeClr val="tx1">
                    <a:tint val="75000"/>
                  </a:schemeClr>
                </a:solidFill>
              </a:defRPr>
            </a:lvl4pPr>
            <a:lvl5pPr marL="2682178" indent="0">
              <a:buNone/>
              <a:defRPr sz="2347">
                <a:solidFill>
                  <a:schemeClr val="tx1">
                    <a:tint val="75000"/>
                  </a:schemeClr>
                </a:solidFill>
              </a:defRPr>
            </a:lvl5pPr>
            <a:lvl6pPr marL="3352722" indent="0">
              <a:buNone/>
              <a:defRPr sz="2347">
                <a:solidFill>
                  <a:schemeClr val="tx1">
                    <a:tint val="75000"/>
                  </a:schemeClr>
                </a:solidFill>
              </a:defRPr>
            </a:lvl6pPr>
            <a:lvl7pPr marL="4023266" indent="0">
              <a:buNone/>
              <a:defRPr sz="2347">
                <a:solidFill>
                  <a:schemeClr val="tx1">
                    <a:tint val="75000"/>
                  </a:schemeClr>
                </a:solidFill>
              </a:defRPr>
            </a:lvl7pPr>
            <a:lvl8pPr marL="4693811" indent="0">
              <a:buNone/>
              <a:defRPr sz="2347">
                <a:solidFill>
                  <a:schemeClr val="tx1">
                    <a:tint val="75000"/>
                  </a:schemeClr>
                </a:solidFill>
              </a:defRPr>
            </a:lvl8pPr>
            <a:lvl9pPr marL="5364355" indent="0">
              <a:buNone/>
              <a:defRPr sz="2347">
                <a:solidFill>
                  <a:schemeClr val="tx1">
                    <a:tint val="75000"/>
                  </a:schemeClr>
                </a:solidFill>
              </a:defRPr>
            </a:lvl9pPr>
          </a:lstStyle>
          <a:p>
            <a:pPr lvl="0"/>
            <a:r>
              <a:rPr lang="en-US"/>
              <a:t>Thank you!</a:t>
            </a:r>
          </a:p>
        </p:txBody>
      </p:sp>
      <p:sp>
        <p:nvSpPr>
          <p:cNvPr id="14" name="Text Placeholder 13">
            <a:extLst>
              <a:ext uri="{FF2B5EF4-FFF2-40B4-BE49-F238E27FC236}">
                <a16:creationId xmlns:a16="http://schemas.microsoft.com/office/drawing/2014/main" id="{155BD528-3FD6-F94B-B0D7-FDB8A37907B7}"/>
              </a:ext>
            </a:extLst>
          </p:cNvPr>
          <p:cNvSpPr>
            <a:spLocks noGrp="1"/>
          </p:cNvSpPr>
          <p:nvPr>
            <p:ph type="body" sz="quarter" idx="13" hasCustomPrompt="1"/>
          </p:nvPr>
        </p:nvSpPr>
        <p:spPr>
          <a:xfrm>
            <a:off x="1394619" y="4051450"/>
            <a:ext cx="9503030" cy="3164361"/>
          </a:xfrm>
        </p:spPr>
        <p:txBody>
          <a:bodyPr>
            <a:normAutofit/>
          </a:bodyPr>
          <a:lstStyle>
            <a:lvl1pPr marL="0" indent="0">
              <a:lnSpc>
                <a:spcPct val="100000"/>
              </a:lnSpc>
              <a:buNone/>
              <a:defRPr sz="7592" b="1">
                <a:solidFill>
                  <a:schemeClr val="accent1"/>
                </a:solidFill>
              </a:defRPr>
            </a:lvl1pPr>
          </a:lstStyle>
          <a:p>
            <a:pPr lvl="0"/>
            <a:r>
              <a:rPr lang="en-US"/>
              <a:t>Let us know how </a:t>
            </a:r>
            <a:br>
              <a:rPr lang="en-US"/>
            </a:br>
            <a:r>
              <a:rPr lang="en-US"/>
              <a:t>we did! Don’t forget to take the survey! </a:t>
            </a:r>
          </a:p>
        </p:txBody>
      </p:sp>
      <p:sp>
        <p:nvSpPr>
          <p:cNvPr id="16" name="Picture Placeholder 15">
            <a:extLst>
              <a:ext uri="{FF2B5EF4-FFF2-40B4-BE49-F238E27FC236}">
                <a16:creationId xmlns:a16="http://schemas.microsoft.com/office/drawing/2014/main" id="{01A0E564-25DB-2342-8E6B-C4BF8E5F7014}"/>
              </a:ext>
            </a:extLst>
          </p:cNvPr>
          <p:cNvSpPr>
            <a:spLocks noGrp="1"/>
          </p:cNvSpPr>
          <p:nvPr>
            <p:ph type="pic" sz="quarter" idx="14" hasCustomPrompt="1"/>
          </p:nvPr>
        </p:nvSpPr>
        <p:spPr>
          <a:xfrm>
            <a:off x="12031344" y="2801834"/>
            <a:ext cx="5054766" cy="4395787"/>
          </a:xfrm>
          <a:ln w="38100">
            <a:solidFill>
              <a:schemeClr val="accent2"/>
            </a:solidFill>
          </a:ln>
        </p:spPr>
        <p:txBody>
          <a:bodyPr/>
          <a:lstStyle/>
          <a:p>
            <a:r>
              <a:rPr lang="en-US"/>
              <a:t>Click to insert QR code image</a:t>
            </a:r>
          </a:p>
        </p:txBody>
      </p:sp>
      <p:sp>
        <p:nvSpPr>
          <p:cNvPr id="18" name="Text Placeholder 17">
            <a:extLst>
              <a:ext uri="{FF2B5EF4-FFF2-40B4-BE49-F238E27FC236}">
                <a16:creationId xmlns:a16="http://schemas.microsoft.com/office/drawing/2014/main" id="{3B9C5E75-27B4-3945-915B-65D359BD18A8}"/>
              </a:ext>
            </a:extLst>
          </p:cNvPr>
          <p:cNvSpPr>
            <a:spLocks noGrp="1"/>
          </p:cNvSpPr>
          <p:nvPr>
            <p:ph type="body" sz="quarter" idx="15" hasCustomPrompt="1"/>
          </p:nvPr>
        </p:nvSpPr>
        <p:spPr>
          <a:xfrm>
            <a:off x="1394617" y="7494588"/>
            <a:ext cx="15690784" cy="576262"/>
          </a:xfrm>
        </p:spPr>
        <p:txBody>
          <a:bodyPr>
            <a:noAutofit/>
          </a:bodyPr>
          <a:lstStyle>
            <a:lvl1pPr marL="0" indent="0">
              <a:buNone/>
              <a:defRPr sz="3221">
                <a:solidFill>
                  <a:schemeClr val="accent2"/>
                </a:solidFill>
              </a:defRPr>
            </a:lvl1pPr>
          </a:lstStyle>
          <a:p>
            <a:pPr lvl="0"/>
            <a:r>
              <a:rPr lang="en-US"/>
              <a:t>Link to </a:t>
            </a:r>
            <a:r>
              <a:rPr lang="en-US" err="1"/>
              <a:t>qr</a:t>
            </a:r>
            <a:r>
              <a:rPr lang="en-US"/>
              <a:t> code here</a:t>
            </a:r>
          </a:p>
        </p:txBody>
      </p:sp>
    </p:spTree>
    <p:extLst>
      <p:ext uri="{BB962C8B-B14F-4D97-AF65-F5344CB8AC3E}">
        <p14:creationId xmlns:p14="http://schemas.microsoft.com/office/powerpoint/2010/main" val="2255640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267" userDrawn="1">
          <p15:clr>
            <a:srgbClr val="FBAE40"/>
          </p15:clr>
        </p15:guide>
        <p15:guide id="2" pos="7565"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1"/>
            </p:custDataLst>
            <p:extLst>
              <p:ext uri="{D42A27DB-BD31-4B8C-83A1-F6EECF244321}">
                <p14:modId xmlns:p14="http://schemas.microsoft.com/office/powerpoint/2010/main" val="2615343977"/>
              </p:ext>
            </p:extLst>
          </p:nvPr>
        </p:nvGraphicFramePr>
        <p:xfrm>
          <a:off x="3108" y="2334"/>
          <a:ext cx="3104" cy="2327"/>
        </p:xfrm>
        <a:graphic>
          <a:graphicData uri="http://schemas.openxmlformats.org/presentationml/2006/ole">
            <mc:AlternateContent xmlns:mc="http://schemas.openxmlformats.org/markup-compatibility/2006">
              <mc:Choice xmlns:v="urn:schemas-microsoft-com:vml" Requires="v">
                <p:oleObj name="think-cell Slide" r:id="rId12" imgW="408" imgH="408" progId="TCLayout.ActiveDocument.1">
                  <p:embed/>
                </p:oleObj>
              </mc:Choice>
              <mc:Fallback>
                <p:oleObj name="think-cell Slide" r:id="rId12" imgW="408" imgH="408" progId="TCLayout.ActiveDocument.1">
                  <p:embed/>
                  <p:pic>
                    <p:nvPicPr>
                      <p:cNvPr id="3" name="Object 2" hidden="1"/>
                      <p:cNvPicPr/>
                      <p:nvPr/>
                    </p:nvPicPr>
                    <p:blipFill>
                      <a:blip r:embed="rId13"/>
                      <a:stretch>
                        <a:fillRect/>
                      </a:stretch>
                    </p:blipFill>
                    <p:spPr>
                      <a:xfrm>
                        <a:off x="3108" y="2334"/>
                        <a:ext cx="3104" cy="2327"/>
                      </a:xfrm>
                      <a:prstGeom prst="rect">
                        <a:avLst/>
                      </a:prstGeom>
                    </p:spPr>
                  </p:pic>
                </p:oleObj>
              </mc:Fallback>
            </mc:AlternateContent>
          </a:graphicData>
        </a:graphic>
      </p:graphicFrame>
      <p:sp>
        <p:nvSpPr>
          <p:cNvPr id="11" name="Text Placeholder 2">
            <a:extLst>
              <a:ext uri="{FF2B5EF4-FFF2-40B4-BE49-F238E27FC236}">
                <a16:creationId xmlns:a16="http://schemas.microsoft.com/office/drawing/2014/main" id="{34506607-EB73-43D2-BE51-66EA2B0D2F85}"/>
              </a:ext>
            </a:extLst>
          </p:cNvPr>
          <p:cNvSpPr>
            <a:spLocks noGrp="1"/>
          </p:cNvSpPr>
          <p:nvPr>
            <p:ph type="body" idx="1"/>
          </p:nvPr>
        </p:nvSpPr>
        <p:spPr>
          <a:xfrm>
            <a:off x="1376884" y="2749298"/>
            <a:ext cx="15610636" cy="6417629"/>
          </a:xfrm>
          <a:prstGeom prst="rect">
            <a:avLst/>
          </a:prstGeom>
          <a:noFill/>
        </p:spPr>
        <p:txBody>
          <a:bodyPr vert="horz" lIns="0" tIns="0" rIns="0" bIns="0" rtlCol="0">
            <a:normAutofit/>
          </a:bodyPr>
          <a:lstStyle/>
          <a:p>
            <a:pPr lvl="0"/>
            <a:r>
              <a:rPr lang="en-US"/>
              <a:t>Arial 24pt </a:t>
            </a:r>
          </a:p>
          <a:p>
            <a:pPr lvl="1"/>
            <a:r>
              <a:rPr lang="en-US"/>
              <a:t>Arial 24pt </a:t>
            </a:r>
          </a:p>
          <a:p>
            <a:pPr lvl="2"/>
            <a:r>
              <a:rPr lang="en-US"/>
              <a:t>Arial 20pt </a:t>
            </a:r>
          </a:p>
          <a:p>
            <a:pPr lvl="3"/>
            <a:r>
              <a:rPr lang="en-US"/>
              <a:t>Arial 20pt </a:t>
            </a:r>
          </a:p>
          <a:p>
            <a:pPr lvl="4"/>
            <a:r>
              <a:rPr lang="en-US"/>
              <a:t>Arial 20pt </a:t>
            </a:r>
          </a:p>
        </p:txBody>
      </p:sp>
      <p:sp>
        <p:nvSpPr>
          <p:cNvPr id="10" name="Title Placeholder 1">
            <a:extLst>
              <a:ext uri="{FF2B5EF4-FFF2-40B4-BE49-F238E27FC236}">
                <a16:creationId xmlns:a16="http://schemas.microsoft.com/office/drawing/2014/main" id="{E3BE5EAD-7101-4A5C-91EA-76D1064EDA43}"/>
              </a:ext>
            </a:extLst>
          </p:cNvPr>
          <p:cNvSpPr>
            <a:spLocks noGrp="1"/>
          </p:cNvSpPr>
          <p:nvPr>
            <p:ph type="title"/>
          </p:nvPr>
        </p:nvSpPr>
        <p:spPr>
          <a:xfrm>
            <a:off x="1359002" y="737619"/>
            <a:ext cx="15628518" cy="925373"/>
          </a:xfrm>
          <a:prstGeom prst="rect">
            <a:avLst/>
          </a:prstGeom>
        </p:spPr>
        <p:txBody>
          <a:bodyPr vert="horz" lIns="0" tIns="45720" rIns="0" bIns="45720" rtlCol="0" anchor="ctr">
            <a:noAutofit/>
          </a:bodyPr>
          <a:lstStyle/>
          <a:p>
            <a:endParaRPr lang="en-US"/>
          </a:p>
        </p:txBody>
      </p:sp>
      <p:sp>
        <p:nvSpPr>
          <p:cNvPr id="22" name="Slide Number Placeholder 5">
            <a:extLst>
              <a:ext uri="{FF2B5EF4-FFF2-40B4-BE49-F238E27FC236}">
                <a16:creationId xmlns:a16="http://schemas.microsoft.com/office/drawing/2014/main" id="{0C6CEFB6-0A93-463B-A478-FF601D39B80D}"/>
              </a:ext>
            </a:extLst>
          </p:cNvPr>
          <p:cNvSpPr>
            <a:spLocks noGrp="1"/>
          </p:cNvSpPr>
          <p:nvPr>
            <p:ph type="sldNum" sz="quarter" idx="4"/>
          </p:nvPr>
        </p:nvSpPr>
        <p:spPr>
          <a:xfrm>
            <a:off x="16933876" y="9562186"/>
            <a:ext cx="500684" cy="201168"/>
          </a:xfrm>
          <a:prstGeom prst="rect">
            <a:avLst/>
          </a:prstGeom>
        </p:spPr>
        <p:txBody>
          <a:bodyPr vert="horz" lIns="0" tIns="0" rIns="0" bIns="0" rtlCol="0" anchor="b" anchorCtr="0"/>
          <a:lstStyle>
            <a:lvl1pPr algn="r">
              <a:defRPr sz="1369">
                <a:solidFill>
                  <a:schemeClr val="tx1"/>
                </a:solidFill>
              </a:defRPr>
            </a:lvl1pPr>
          </a:lstStyle>
          <a:p>
            <a:fld id="{C7CA7E87-410D-4887-AABD-1ABCEA8A29CF}" type="slidenum">
              <a:rPr lang="en-US" smtClean="0"/>
              <a:pPr/>
              <a:t>‹#›</a:t>
            </a:fld>
            <a:endParaRPr lang="en-US"/>
          </a:p>
        </p:txBody>
      </p:sp>
      <p:pic>
        <p:nvPicPr>
          <p:cNvPr id="19" name="Picture 18" descr="A picture containing text, sign&#10;&#10;Description automatically generated">
            <a:extLst>
              <a:ext uri="{FF2B5EF4-FFF2-40B4-BE49-F238E27FC236}">
                <a16:creationId xmlns:a16="http://schemas.microsoft.com/office/drawing/2014/main" id="{A49B4459-BD64-DE4F-9B32-0739505B4C8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334288" y="9509515"/>
            <a:ext cx="2084959" cy="324014"/>
          </a:xfrm>
          <a:prstGeom prst="rect">
            <a:avLst/>
          </a:prstGeom>
        </p:spPr>
      </p:pic>
      <p:pic>
        <p:nvPicPr>
          <p:cNvPr id="6" name="Picture 5" descr="Logo&#10;&#10;Description automatically generated">
            <a:extLst>
              <a:ext uri="{FF2B5EF4-FFF2-40B4-BE49-F238E27FC236}">
                <a16:creationId xmlns:a16="http://schemas.microsoft.com/office/drawing/2014/main" id="{A4DEE5C0-A864-F141-A7C1-633BEE7564CE}"/>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43184" y="9470439"/>
            <a:ext cx="2372196" cy="402166"/>
          </a:xfrm>
          <a:prstGeom prst="rect">
            <a:avLst/>
          </a:prstGeom>
        </p:spPr>
      </p:pic>
      <p:pic>
        <p:nvPicPr>
          <p:cNvPr id="20" name="Picture 19" descr="Logo&#10;&#10;Description automatically generated">
            <a:extLst>
              <a:ext uri="{FF2B5EF4-FFF2-40B4-BE49-F238E27FC236}">
                <a16:creationId xmlns:a16="http://schemas.microsoft.com/office/drawing/2014/main" id="{45A78E96-A04C-BA43-962B-6783111419BF}"/>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983358" y="9529216"/>
            <a:ext cx="982953" cy="284612"/>
          </a:xfrm>
          <a:prstGeom prst="rect">
            <a:avLst/>
          </a:prstGeom>
        </p:spPr>
      </p:pic>
      <p:cxnSp>
        <p:nvCxnSpPr>
          <p:cNvPr id="23" name="Straight Connector 22">
            <a:extLst>
              <a:ext uri="{FF2B5EF4-FFF2-40B4-BE49-F238E27FC236}">
                <a16:creationId xmlns:a16="http://schemas.microsoft.com/office/drawing/2014/main" id="{CDFDA709-8D3C-EF4F-B8FE-48B70471430F}"/>
              </a:ext>
            </a:extLst>
          </p:cNvPr>
          <p:cNvCxnSpPr>
            <a:cxnSpLocks/>
          </p:cNvCxnSpPr>
          <p:nvPr userDrawn="1"/>
        </p:nvCxnSpPr>
        <p:spPr>
          <a:xfrm>
            <a:off x="2799369"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5FEC15-47B9-8040-A81D-DE68BAB95717}"/>
              </a:ext>
            </a:extLst>
          </p:cNvPr>
          <p:cNvCxnSpPr>
            <a:cxnSpLocks/>
          </p:cNvCxnSpPr>
          <p:nvPr userDrawn="1"/>
        </p:nvCxnSpPr>
        <p:spPr>
          <a:xfrm>
            <a:off x="4150300" y="9488642"/>
            <a:ext cx="0" cy="3657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52161"/>
      </p:ext>
    </p:extLst>
  </p:cSld>
  <p:clrMap bg1="lt1" tx1="dk1" bg2="lt2" tx2="dk2" accent1="accent1" accent2="accent2" accent3="accent3" accent4="accent4" accent5="accent5" accent6="accent6" hlink="hlink" folHlink="folHlink"/>
  <p:sldLayoutIdLst>
    <p:sldLayoutId id="2147483805" r:id="rId1"/>
    <p:sldLayoutId id="2147483985" r:id="rId2"/>
    <p:sldLayoutId id="2147483984" r:id="rId3"/>
    <p:sldLayoutId id="2147483988" r:id="rId4"/>
    <p:sldLayoutId id="2147483992" r:id="rId5"/>
    <p:sldLayoutId id="2147483986" r:id="rId6"/>
    <p:sldLayoutId id="2147483989" r:id="rId7"/>
    <p:sldLayoutId id="2147483990" r:id="rId8"/>
    <p:sldLayoutId id="2147483993" r:id="rId9"/>
  </p:sldLayoutIdLst>
  <p:hf hdr="0" ftr="0" dt="0"/>
  <p:txStyles>
    <p:titleStyle>
      <a:lvl1pPr algn="l" defTabSz="1341089" rtl="0" eaLnBrk="1" latinLnBrk="0" hangingPunct="1">
        <a:spcBef>
          <a:spcPct val="0"/>
        </a:spcBef>
        <a:buNone/>
        <a:tabLst>
          <a:tab pos="1788118" algn="l"/>
        </a:tabLst>
        <a:defRPr sz="7040" b="1" kern="1200">
          <a:solidFill>
            <a:schemeClr val="bg1"/>
          </a:solidFill>
          <a:latin typeface="+mj-lt"/>
          <a:ea typeface="+mj-ea"/>
          <a:cs typeface="+mj-cs"/>
        </a:defRPr>
      </a:lvl1pPr>
    </p:titleStyle>
    <p:bodyStyle>
      <a:lvl1pPr marL="502909" indent="-502909" algn="l" defTabSz="1341089" rtl="0" eaLnBrk="1" latinLnBrk="0" hangingPunct="1">
        <a:lnSpc>
          <a:spcPct val="150000"/>
        </a:lnSpc>
        <a:spcBef>
          <a:spcPts val="0"/>
        </a:spcBef>
        <a:buClr>
          <a:schemeClr val="tx1"/>
        </a:buClr>
        <a:buFont typeface="Arial" pitchFamily="34" charset="0"/>
        <a:buChar char="•"/>
        <a:defRPr sz="4693"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p:bodyStyle>
    <p:otherStyle>
      <a:defPPr>
        <a:defRPr lang="en-US"/>
      </a:defPPr>
      <a:lvl1pPr marL="0" algn="l" defTabSz="1341089" rtl="0" eaLnBrk="1" latinLnBrk="0" hangingPunct="1">
        <a:defRPr sz="2640" kern="1200">
          <a:solidFill>
            <a:schemeClr val="tx1"/>
          </a:solidFill>
          <a:latin typeface="+mn-lt"/>
          <a:ea typeface="+mn-ea"/>
          <a:cs typeface="+mn-cs"/>
        </a:defRPr>
      </a:lvl1pPr>
      <a:lvl2pPr marL="670544" algn="l" defTabSz="1341089" rtl="0" eaLnBrk="1" latinLnBrk="0" hangingPunct="1">
        <a:defRPr sz="2640" kern="1200">
          <a:solidFill>
            <a:schemeClr val="tx1"/>
          </a:solidFill>
          <a:latin typeface="+mn-lt"/>
          <a:ea typeface="+mn-ea"/>
          <a:cs typeface="+mn-cs"/>
        </a:defRPr>
      </a:lvl2pPr>
      <a:lvl3pPr marL="1341089" algn="l" defTabSz="1341089" rtl="0" eaLnBrk="1" latinLnBrk="0" hangingPunct="1">
        <a:defRPr sz="2640" kern="1200">
          <a:solidFill>
            <a:schemeClr val="tx1"/>
          </a:solidFill>
          <a:latin typeface="+mn-lt"/>
          <a:ea typeface="+mn-ea"/>
          <a:cs typeface="+mn-cs"/>
        </a:defRPr>
      </a:lvl3pPr>
      <a:lvl4pPr marL="2011633" algn="l" defTabSz="1341089" rtl="0" eaLnBrk="1" latinLnBrk="0" hangingPunct="1">
        <a:defRPr sz="2640" kern="1200">
          <a:solidFill>
            <a:schemeClr val="tx1"/>
          </a:solidFill>
          <a:latin typeface="+mn-lt"/>
          <a:ea typeface="+mn-ea"/>
          <a:cs typeface="+mn-cs"/>
        </a:defRPr>
      </a:lvl4pPr>
      <a:lvl5pPr marL="2682178" algn="l" defTabSz="1341089" rtl="0" eaLnBrk="1" latinLnBrk="0" hangingPunct="1">
        <a:defRPr sz="2640" kern="1200">
          <a:solidFill>
            <a:schemeClr val="tx1"/>
          </a:solidFill>
          <a:latin typeface="+mn-lt"/>
          <a:ea typeface="+mn-ea"/>
          <a:cs typeface="+mn-cs"/>
        </a:defRPr>
      </a:lvl5pPr>
      <a:lvl6pPr marL="3352722" algn="l" defTabSz="1341089" rtl="0" eaLnBrk="1" latinLnBrk="0" hangingPunct="1">
        <a:defRPr sz="2640" kern="1200">
          <a:solidFill>
            <a:schemeClr val="tx1"/>
          </a:solidFill>
          <a:latin typeface="+mn-lt"/>
          <a:ea typeface="+mn-ea"/>
          <a:cs typeface="+mn-cs"/>
        </a:defRPr>
      </a:lvl6pPr>
      <a:lvl7pPr marL="4023266" algn="l" defTabSz="1341089" rtl="0" eaLnBrk="1" latinLnBrk="0" hangingPunct="1">
        <a:defRPr sz="2640" kern="1200">
          <a:solidFill>
            <a:schemeClr val="tx1"/>
          </a:solidFill>
          <a:latin typeface="+mn-lt"/>
          <a:ea typeface="+mn-ea"/>
          <a:cs typeface="+mn-cs"/>
        </a:defRPr>
      </a:lvl7pPr>
      <a:lvl8pPr marL="4693811" algn="l" defTabSz="1341089" rtl="0" eaLnBrk="1" latinLnBrk="0" hangingPunct="1">
        <a:defRPr sz="2640" kern="1200">
          <a:solidFill>
            <a:schemeClr val="tx1"/>
          </a:solidFill>
          <a:latin typeface="+mn-lt"/>
          <a:ea typeface="+mn-ea"/>
          <a:cs typeface="+mn-cs"/>
        </a:defRPr>
      </a:lvl8pPr>
      <a:lvl9pPr marL="5364355" algn="l" defTabSz="1341089" rtl="0" eaLnBrk="1" latinLnBrk="0" hangingPunct="1">
        <a:defRPr sz="2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64" userDrawn="1">
          <p15:clr>
            <a:srgbClr val="F26B43"/>
          </p15:clr>
        </p15:guide>
        <p15:guide id="4" orient="horz" pos="864" userDrawn="1">
          <p15:clr>
            <a:srgbClr val="F26B43"/>
          </p15:clr>
        </p15:guide>
        <p15:guide id="5" orient="horz" pos="3936" userDrawn="1">
          <p15:clr>
            <a:srgbClr val="F26B43"/>
          </p15:clr>
        </p15:guide>
        <p15:guide id="6" pos="506" userDrawn="1">
          <p15:clr>
            <a:srgbClr val="F26B43"/>
          </p15:clr>
        </p15:guide>
        <p15:guide id="7" pos="62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hyperlink" Target="https://teams.microsoft.com/l/team/19%3a7bad8cddf0ff4745807512744435fc19%40thread.tacv2/conversations?groupId=4ed65241-9ce6-4ea0-ace9-b348652c6ab5&amp;tenantId=db05faca-c82a-4b9d-b9c5-0f64b6755421" TargetMode="External"/><Relationship Id="rId5" Type="http://schemas.openxmlformats.org/officeDocument/2006/relationships/image" Target="../media/image48.png"/><Relationship Id="rId4" Type="http://schemas.openxmlformats.org/officeDocument/2006/relationships/hyperlink" Target="https://uhgazure.sharepoint.com/sites/TCO/SitePages/Coaching-Services.aspx#team-and-leadership-coaching"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85F0745-D8C2-7E49-A579-CE3712AD4A15}"/>
              </a:ext>
            </a:extLst>
          </p:cNvPr>
          <p:cNvSpPr>
            <a:spLocks noGrp="1"/>
          </p:cNvSpPr>
          <p:nvPr>
            <p:ph type="body" sz="quarter" idx="10"/>
          </p:nvPr>
        </p:nvSpPr>
        <p:spPr>
          <a:xfrm>
            <a:off x="1341123" y="4246601"/>
            <a:ext cx="16306797" cy="1382551"/>
          </a:xfrm>
        </p:spPr>
        <p:txBody>
          <a:bodyPr/>
          <a:lstStyle/>
          <a:p>
            <a:r>
              <a:rPr lang="en-US" dirty="0"/>
              <a:t>BUILDING AN INNOVATION CULTURE</a:t>
            </a:r>
          </a:p>
        </p:txBody>
      </p:sp>
      <p:sp>
        <p:nvSpPr>
          <p:cNvPr id="15" name="Text Placeholder 14">
            <a:extLst>
              <a:ext uri="{FF2B5EF4-FFF2-40B4-BE49-F238E27FC236}">
                <a16:creationId xmlns:a16="http://schemas.microsoft.com/office/drawing/2014/main" id="{AF404604-CAB8-024C-B3BD-411C034788E4}"/>
              </a:ext>
            </a:extLst>
          </p:cNvPr>
          <p:cNvSpPr>
            <a:spLocks noGrp="1"/>
          </p:cNvSpPr>
          <p:nvPr>
            <p:ph type="body" sz="quarter" idx="11"/>
          </p:nvPr>
        </p:nvSpPr>
        <p:spPr>
          <a:xfrm>
            <a:off x="1341126" y="5693279"/>
            <a:ext cx="15131736" cy="1762350"/>
          </a:xfrm>
        </p:spPr>
        <p:txBody>
          <a:bodyPr/>
          <a:lstStyle/>
          <a:p>
            <a:r>
              <a:rPr lang="en-US" dirty="0"/>
              <a:t>Leadership Innovation Track</a:t>
            </a:r>
          </a:p>
          <a:p>
            <a:endParaRPr lang="en-US" dirty="0"/>
          </a:p>
        </p:txBody>
      </p:sp>
      <p:sp>
        <p:nvSpPr>
          <p:cNvPr id="16" name="Text Placeholder 15">
            <a:extLst>
              <a:ext uri="{FF2B5EF4-FFF2-40B4-BE49-F238E27FC236}">
                <a16:creationId xmlns:a16="http://schemas.microsoft.com/office/drawing/2014/main" id="{71774418-C8D8-FE4B-8828-4A3B5576988A}"/>
              </a:ext>
            </a:extLst>
          </p:cNvPr>
          <p:cNvSpPr>
            <a:spLocks noGrp="1"/>
          </p:cNvSpPr>
          <p:nvPr>
            <p:ph type="body" sz="quarter" idx="12"/>
          </p:nvPr>
        </p:nvSpPr>
        <p:spPr/>
        <p:txBody>
          <a:bodyPr vert="horz" lIns="0" tIns="0" rIns="0" bIns="0" rtlCol="0" anchor="t">
            <a:normAutofit/>
          </a:bodyPr>
          <a:lstStyle/>
          <a:p>
            <a:r>
              <a:rPr lang="en-US" sz="2050" dirty="0"/>
              <a:t>Sept 23, 2022</a:t>
            </a:r>
            <a:endParaRPr lang="en-US" dirty="0"/>
          </a:p>
        </p:txBody>
      </p:sp>
    </p:spTree>
    <p:extLst>
      <p:ext uri="{BB962C8B-B14F-4D97-AF65-F5344CB8AC3E}">
        <p14:creationId xmlns:p14="http://schemas.microsoft.com/office/powerpoint/2010/main" val="71318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BE9A3F1B-F7DA-6EB4-C8E7-515A4BEA09A4}"/>
              </a:ext>
            </a:extLst>
          </p:cNvPr>
          <p:cNvSpPr/>
          <p:nvPr/>
        </p:nvSpPr>
        <p:spPr>
          <a:xfrm>
            <a:off x="694081" y="2294807"/>
            <a:ext cx="4195421" cy="5062434"/>
          </a:xfrm>
          <a:prstGeom prst="roundRect">
            <a:avLst>
              <a:gd name="adj" fmla="val 6951"/>
            </a:avLst>
          </a:prstGeom>
          <a:solidFill>
            <a:srgbClr val="F6612C">
              <a:alpha val="15474"/>
            </a:srgbClr>
          </a:solidFill>
          <a:ln>
            <a:noFill/>
          </a:ln>
          <a:effectLst>
            <a:outerShdw blurRad="50800" dist="77014" dir="5400000" algn="ctr" rotWithShape="0">
              <a:srgbClr val="000000">
                <a:alpha val="2224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34" name="Group 33">
            <a:extLst>
              <a:ext uri="{FF2B5EF4-FFF2-40B4-BE49-F238E27FC236}">
                <a16:creationId xmlns:a16="http://schemas.microsoft.com/office/drawing/2014/main" id="{9B6CFA02-E52A-13D4-3A2B-AB1D3E149486}"/>
              </a:ext>
            </a:extLst>
          </p:cNvPr>
          <p:cNvGrpSpPr/>
          <p:nvPr/>
        </p:nvGrpSpPr>
        <p:grpSpPr>
          <a:xfrm>
            <a:off x="12375244" y="1427852"/>
            <a:ext cx="5511181" cy="6026497"/>
            <a:chOff x="12375244" y="1427852"/>
            <a:chExt cx="5511181" cy="6026497"/>
          </a:xfrm>
        </p:grpSpPr>
        <p:grpSp>
          <p:nvGrpSpPr>
            <p:cNvPr id="30" name="Group 29">
              <a:extLst>
                <a:ext uri="{FF2B5EF4-FFF2-40B4-BE49-F238E27FC236}">
                  <a16:creationId xmlns:a16="http://schemas.microsoft.com/office/drawing/2014/main" id="{14FC5E9E-C17F-87D3-CA9D-273F01BEA555}"/>
                </a:ext>
              </a:extLst>
            </p:cNvPr>
            <p:cNvGrpSpPr/>
            <p:nvPr/>
          </p:nvGrpSpPr>
          <p:grpSpPr>
            <a:xfrm>
              <a:off x="12582939" y="1475479"/>
              <a:ext cx="5303486" cy="5978870"/>
              <a:chOff x="5905500" y="1024890"/>
              <a:chExt cx="3238500" cy="3864864"/>
            </a:xfrm>
            <a:effectLst>
              <a:outerShdw blurRad="50800" dist="50800" dir="5400000" algn="ctr" rotWithShape="0">
                <a:srgbClr val="000000">
                  <a:alpha val="0"/>
                </a:srgbClr>
              </a:outerShdw>
            </a:effectLst>
          </p:grpSpPr>
          <p:pic>
            <p:nvPicPr>
              <p:cNvPr id="31" name="Picture 30" descr="A picture containing indoor, person&#10;&#10;Description automatically generated">
                <a:extLst>
                  <a:ext uri="{FF2B5EF4-FFF2-40B4-BE49-F238E27FC236}">
                    <a16:creationId xmlns:a16="http://schemas.microsoft.com/office/drawing/2014/main" id="{01EB75A6-9648-2634-474D-CEB38FA21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09" y="1024890"/>
                <a:ext cx="3091891" cy="3864864"/>
              </a:xfrm>
              <a:prstGeom prst="rect">
                <a:avLst/>
              </a:prstGeom>
            </p:spPr>
          </p:pic>
          <p:sp>
            <p:nvSpPr>
              <p:cNvPr id="32" name="Rectangle 31">
                <a:extLst>
                  <a:ext uri="{FF2B5EF4-FFF2-40B4-BE49-F238E27FC236}">
                    <a16:creationId xmlns:a16="http://schemas.microsoft.com/office/drawing/2014/main" id="{A7A9FF18-4591-81B6-68CA-F36EB9714091}"/>
                  </a:ext>
                </a:extLst>
              </p:cNvPr>
              <p:cNvSpPr/>
              <p:nvPr/>
            </p:nvSpPr>
            <p:spPr>
              <a:xfrm>
                <a:off x="5905500" y="1024890"/>
                <a:ext cx="1935480" cy="3864864"/>
              </a:xfrm>
              <a:prstGeom prst="rect">
                <a:avLst/>
              </a:prstGeom>
              <a:gradFill>
                <a:gsLst>
                  <a:gs pos="0">
                    <a:schemeClr val="bg1">
                      <a:alpha val="0"/>
                    </a:schemeClr>
                  </a:gs>
                  <a:gs pos="8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33" name="Rectangle 32">
              <a:extLst>
                <a:ext uri="{FF2B5EF4-FFF2-40B4-BE49-F238E27FC236}">
                  <a16:creationId xmlns:a16="http://schemas.microsoft.com/office/drawing/2014/main" id="{3FCB924F-70F7-C91B-3053-63BCAE86DC1A}"/>
                </a:ext>
              </a:extLst>
            </p:cNvPr>
            <p:cNvSpPr/>
            <p:nvPr/>
          </p:nvSpPr>
          <p:spPr>
            <a:xfrm>
              <a:off x="12375244" y="1427852"/>
              <a:ext cx="5496865" cy="6026497"/>
            </a:xfrm>
            <a:prstGeom prst="rect">
              <a:avLst/>
            </a:prstGeom>
            <a:solidFill>
              <a:srgbClr val="FFFFFF">
                <a:alpha val="74902"/>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pic>
        <p:nvPicPr>
          <p:cNvPr id="9" name="Picture Placeholder 8">
            <a:extLst>
              <a:ext uri="{FF2B5EF4-FFF2-40B4-BE49-F238E27FC236}">
                <a16:creationId xmlns:a16="http://schemas.microsoft.com/office/drawing/2014/main" id="{26C0B2C4-7BAD-3669-D10B-149D2A3C49B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500" r="12500"/>
          <a:stretch>
            <a:fillRect/>
          </a:stretch>
        </p:blipFill>
        <p:spPr>
          <a:xfrm>
            <a:off x="2210628" y="2615852"/>
            <a:ext cx="1289050" cy="1289050"/>
          </a:xfrm>
        </p:spPr>
      </p:pic>
      <p:pic>
        <p:nvPicPr>
          <p:cNvPr id="11" name="Picture Placeholder 10" descr="A picture containing text, sign, gallery, colorful&#10;&#10;Description automatically generated">
            <a:extLst>
              <a:ext uri="{FF2B5EF4-FFF2-40B4-BE49-F238E27FC236}">
                <a16:creationId xmlns:a16="http://schemas.microsoft.com/office/drawing/2014/main" id="{192A12C9-6234-3980-CD43-706799F5D3AC}"/>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500" r="12500"/>
          <a:stretch>
            <a:fillRect/>
          </a:stretch>
        </p:blipFill>
        <p:spPr>
          <a:xfrm>
            <a:off x="6404803" y="2598389"/>
            <a:ext cx="1289050" cy="1289050"/>
          </a:xfrm>
        </p:spPr>
      </p:pic>
      <p:sp>
        <p:nvSpPr>
          <p:cNvPr id="18" name="Text Placeholder 17">
            <a:extLst>
              <a:ext uri="{FF2B5EF4-FFF2-40B4-BE49-F238E27FC236}">
                <a16:creationId xmlns:a16="http://schemas.microsoft.com/office/drawing/2014/main" id="{88028BF4-9188-D741-B58A-407525E514F5}"/>
              </a:ext>
            </a:extLst>
          </p:cNvPr>
          <p:cNvSpPr>
            <a:spLocks noGrp="1"/>
          </p:cNvSpPr>
          <p:nvPr>
            <p:ph type="body" sz="quarter" idx="17"/>
          </p:nvPr>
        </p:nvSpPr>
        <p:spPr>
          <a:xfrm>
            <a:off x="902271" y="4771174"/>
            <a:ext cx="3756120" cy="2428452"/>
          </a:xfrm>
        </p:spPr>
        <p:txBody>
          <a:bodyPr/>
          <a:lstStyle/>
          <a:p>
            <a:r>
              <a:rPr lang="en-US" dirty="0"/>
              <a:t>Establish a strong vision with clear goals. A clearly defined product guides the investment of time and resources.</a:t>
            </a:r>
          </a:p>
        </p:txBody>
      </p:sp>
      <p:sp>
        <p:nvSpPr>
          <p:cNvPr id="19" name="Text Placeholder 18">
            <a:extLst>
              <a:ext uri="{FF2B5EF4-FFF2-40B4-BE49-F238E27FC236}">
                <a16:creationId xmlns:a16="http://schemas.microsoft.com/office/drawing/2014/main" id="{9C4C0880-C6A1-584F-8916-76C92E896E02}"/>
              </a:ext>
            </a:extLst>
          </p:cNvPr>
          <p:cNvSpPr>
            <a:spLocks noGrp="1"/>
          </p:cNvSpPr>
          <p:nvPr>
            <p:ph type="body" sz="quarter" idx="18"/>
          </p:nvPr>
        </p:nvSpPr>
        <p:spPr>
          <a:xfrm>
            <a:off x="5085292" y="4760396"/>
            <a:ext cx="3756118" cy="2428452"/>
          </a:xfrm>
        </p:spPr>
        <p:txBody>
          <a:bodyPr/>
          <a:lstStyle/>
          <a:p>
            <a:r>
              <a:rPr lang="en-US" dirty="0"/>
              <a:t> Set direction using clear challenges, not solutions. There are always many ways to solve for challenges. Save solving for later.</a:t>
            </a:r>
          </a:p>
        </p:txBody>
      </p:sp>
      <p:sp>
        <p:nvSpPr>
          <p:cNvPr id="21" name="Text Placeholder 20">
            <a:extLst>
              <a:ext uri="{FF2B5EF4-FFF2-40B4-BE49-F238E27FC236}">
                <a16:creationId xmlns:a16="http://schemas.microsoft.com/office/drawing/2014/main" id="{6C28E9A2-3146-1D4E-9605-EF9A3EE21A99}"/>
              </a:ext>
            </a:extLst>
          </p:cNvPr>
          <p:cNvSpPr>
            <a:spLocks noGrp="1"/>
          </p:cNvSpPr>
          <p:nvPr>
            <p:ph type="body" sz="quarter" idx="20"/>
          </p:nvPr>
        </p:nvSpPr>
        <p:spPr>
          <a:xfrm>
            <a:off x="890434" y="4162079"/>
            <a:ext cx="3754935" cy="449369"/>
          </a:xfrm>
        </p:spPr>
        <p:txBody>
          <a:bodyPr/>
          <a:lstStyle/>
          <a:p>
            <a:r>
              <a:rPr lang="en-US" dirty="0"/>
              <a:t>Set Product Boundaries</a:t>
            </a:r>
          </a:p>
        </p:txBody>
      </p:sp>
      <p:sp>
        <p:nvSpPr>
          <p:cNvPr id="22" name="Text Placeholder 21">
            <a:extLst>
              <a:ext uri="{FF2B5EF4-FFF2-40B4-BE49-F238E27FC236}">
                <a16:creationId xmlns:a16="http://schemas.microsoft.com/office/drawing/2014/main" id="{84B41308-8ACB-8347-8F87-CE5885C93C02}"/>
              </a:ext>
            </a:extLst>
          </p:cNvPr>
          <p:cNvSpPr>
            <a:spLocks noGrp="1"/>
          </p:cNvSpPr>
          <p:nvPr>
            <p:ph type="body" sz="quarter" idx="21"/>
          </p:nvPr>
        </p:nvSpPr>
        <p:spPr>
          <a:xfrm>
            <a:off x="4978289" y="4162079"/>
            <a:ext cx="4142078" cy="584775"/>
          </a:xfrm>
        </p:spPr>
        <p:txBody>
          <a:bodyPr>
            <a:normAutofit/>
          </a:bodyPr>
          <a:lstStyle/>
          <a:p>
            <a:r>
              <a:rPr lang="en-US" dirty="0"/>
              <a:t> Define Challenge Boundaries</a:t>
            </a:r>
          </a:p>
        </p:txBody>
      </p:sp>
      <p:sp>
        <p:nvSpPr>
          <p:cNvPr id="24" name="Text Placeholder 23">
            <a:extLst>
              <a:ext uri="{FF2B5EF4-FFF2-40B4-BE49-F238E27FC236}">
                <a16:creationId xmlns:a16="http://schemas.microsoft.com/office/drawing/2014/main" id="{BAB81551-8CFD-CD4E-9B61-DA8A49F0C75F}"/>
              </a:ext>
            </a:extLst>
          </p:cNvPr>
          <p:cNvSpPr>
            <a:spLocks noGrp="1"/>
          </p:cNvSpPr>
          <p:nvPr>
            <p:ph type="body" sz="quarter" idx="23"/>
          </p:nvPr>
        </p:nvSpPr>
        <p:spPr/>
        <p:txBody>
          <a:bodyPr/>
          <a:lstStyle/>
          <a:p>
            <a:r>
              <a:rPr lang="en-US" dirty="0"/>
              <a:t> TIP: </a:t>
            </a:r>
            <a:r>
              <a:rPr lang="en-US" i="1" dirty="0"/>
              <a:t>Obsesses over the clarity of the challenge. Constraining the challenge give freedom to the solution.</a:t>
            </a:r>
            <a:endParaRPr lang="en-US" dirty="0"/>
          </a:p>
        </p:txBody>
      </p:sp>
      <p:sp>
        <p:nvSpPr>
          <p:cNvPr id="25" name="Text Placeholder 24">
            <a:extLst>
              <a:ext uri="{FF2B5EF4-FFF2-40B4-BE49-F238E27FC236}">
                <a16:creationId xmlns:a16="http://schemas.microsoft.com/office/drawing/2014/main" id="{906FB24D-F50D-C54E-B6EA-E20689E30C22}"/>
              </a:ext>
            </a:extLst>
          </p:cNvPr>
          <p:cNvSpPr>
            <a:spLocks noGrp="1"/>
          </p:cNvSpPr>
          <p:nvPr>
            <p:ph type="body" sz="quarter" idx="24"/>
          </p:nvPr>
        </p:nvSpPr>
        <p:spPr/>
        <p:txBody>
          <a:bodyPr/>
          <a:lstStyle/>
          <a:p>
            <a:r>
              <a:rPr lang="en-US" dirty="0"/>
              <a:t>IDENTIFY FACTORS</a:t>
            </a:r>
          </a:p>
        </p:txBody>
      </p:sp>
      <p:sp>
        <p:nvSpPr>
          <p:cNvPr id="26" name="Text Placeholder 25">
            <a:extLst>
              <a:ext uri="{FF2B5EF4-FFF2-40B4-BE49-F238E27FC236}">
                <a16:creationId xmlns:a16="http://schemas.microsoft.com/office/drawing/2014/main" id="{ADC16A25-AEEB-B24E-A57D-A20F5F170147}"/>
              </a:ext>
            </a:extLst>
          </p:cNvPr>
          <p:cNvSpPr>
            <a:spLocks noGrp="1"/>
          </p:cNvSpPr>
          <p:nvPr>
            <p:ph type="body" sz="quarter" idx="25"/>
          </p:nvPr>
        </p:nvSpPr>
        <p:spPr/>
        <p:txBody>
          <a:bodyPr/>
          <a:lstStyle/>
          <a:p>
            <a:r>
              <a:rPr lang="en-US" dirty="0"/>
              <a:t>TAKE - AWAYS</a:t>
            </a:r>
          </a:p>
        </p:txBody>
      </p:sp>
      <p:sp>
        <p:nvSpPr>
          <p:cNvPr id="2" name="Picture Placeholder 16">
            <a:extLst>
              <a:ext uri="{FF2B5EF4-FFF2-40B4-BE49-F238E27FC236}">
                <a16:creationId xmlns:a16="http://schemas.microsoft.com/office/drawing/2014/main" id="{D3E38191-ED96-2298-05BD-4F84C812CB48}"/>
              </a:ext>
            </a:extLst>
          </p:cNvPr>
          <p:cNvSpPr txBox="1">
            <a:spLocks/>
          </p:cNvSpPr>
          <p:nvPr/>
        </p:nvSpPr>
        <p:spPr>
          <a:xfrm>
            <a:off x="14880999" y="2600744"/>
            <a:ext cx="1288965" cy="1288965"/>
          </a:xfrm>
          <a:prstGeom prst="rect">
            <a:avLst/>
          </a:prstGeom>
          <a:noFill/>
        </p:spPr>
      </p:sp>
      <p:sp>
        <p:nvSpPr>
          <p:cNvPr id="3" name="Text Placeholder 19">
            <a:extLst>
              <a:ext uri="{FF2B5EF4-FFF2-40B4-BE49-F238E27FC236}">
                <a16:creationId xmlns:a16="http://schemas.microsoft.com/office/drawing/2014/main" id="{AE6DA8DB-29FF-1491-0534-BC41920DBE27}"/>
              </a:ext>
            </a:extLst>
          </p:cNvPr>
          <p:cNvSpPr txBox="1">
            <a:spLocks/>
          </p:cNvSpPr>
          <p:nvPr/>
        </p:nvSpPr>
        <p:spPr>
          <a:xfrm>
            <a:off x="13560829" y="4771407"/>
            <a:ext cx="3743100" cy="242845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
        <p:nvSpPr>
          <p:cNvPr id="4" name="Text Placeholder 22">
            <a:extLst>
              <a:ext uri="{FF2B5EF4-FFF2-40B4-BE49-F238E27FC236}">
                <a16:creationId xmlns:a16="http://schemas.microsoft.com/office/drawing/2014/main" id="{C6B17278-939F-5FBC-A49D-484BF6F4B4D5}"/>
              </a:ext>
            </a:extLst>
          </p:cNvPr>
          <p:cNvSpPr txBox="1">
            <a:spLocks/>
          </p:cNvSpPr>
          <p:nvPr/>
        </p:nvSpPr>
        <p:spPr>
          <a:xfrm>
            <a:off x="13560832" y="4144749"/>
            <a:ext cx="3754936" cy="449369"/>
          </a:xfrm>
          <a:prstGeom prst="rect">
            <a:avLst/>
          </a:prstGeom>
          <a:noFill/>
        </p:spPr>
        <p:txBody>
          <a:bodyPr vert="horz" lIns="0" tIns="0" rIns="0" bIns="0" rtlCol="0">
            <a:normAutofit/>
          </a:bodyPr>
          <a:lstStyle>
            <a:lvl1pPr marL="0" indent="0" algn="ctr" defTabSz="1341089" rtl="0" eaLnBrk="1" latinLnBrk="0" hangingPunct="1">
              <a:lnSpc>
                <a:spcPct val="150000"/>
              </a:lnSpc>
              <a:spcBef>
                <a:spcPts val="0"/>
              </a:spcBef>
              <a:buClr>
                <a:schemeClr val="tx1"/>
              </a:buClr>
              <a:buFont typeface="Arial" pitchFamily="34" charset="0"/>
              <a:buNone/>
              <a:defRPr sz="2201" b="1" kern="1200">
                <a:solidFill>
                  <a:schemeClr val="accent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541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2.44318E-6 2.0202E-6 L 0.23891 0.00237 " pathEditMode="relative" rAng="0" ptsTypes="AA">
                                      <p:cBhvr>
                                        <p:cTn id="6" dur="2000" fill="hold"/>
                                        <p:tgtEl>
                                          <p:spTgt spid="10"/>
                                        </p:tgtEl>
                                        <p:attrNameLst>
                                          <p:attrName>ppt_x</p:attrName>
                                          <p:attrName>ppt_y</p:attrName>
                                        </p:attrNameLst>
                                      </p:cBhvr>
                                      <p:rCtr x="11941" y="1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11</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endParaRPr lang="en-US" sz="2400" dirty="0">
              <a:latin typeface="Bradley Hand" pitchFamily="2" charset="77"/>
            </a:endParaRPr>
          </a:p>
          <a:p>
            <a:endParaRPr lang="en-US" dirty="0"/>
          </a:p>
        </p:txBody>
      </p:sp>
      <p:grpSp>
        <p:nvGrpSpPr>
          <p:cNvPr id="12" name="Group 11">
            <a:extLst>
              <a:ext uri="{FF2B5EF4-FFF2-40B4-BE49-F238E27FC236}">
                <a16:creationId xmlns:a16="http://schemas.microsoft.com/office/drawing/2014/main" id="{8A37D0BD-A07A-4477-7D37-A8B34760C130}"/>
              </a:ext>
            </a:extLst>
          </p:cNvPr>
          <p:cNvGrpSpPr/>
          <p:nvPr/>
        </p:nvGrpSpPr>
        <p:grpSpPr>
          <a:xfrm>
            <a:off x="794270" y="2238341"/>
            <a:ext cx="16640289" cy="6906065"/>
            <a:chOff x="38099" y="1553783"/>
            <a:chExt cx="9034082" cy="3265867"/>
          </a:xfrm>
        </p:grpSpPr>
        <p:sp>
          <p:nvSpPr>
            <p:cNvPr id="13" name="Rounded Rectangle 12">
              <a:extLst>
                <a:ext uri="{FF2B5EF4-FFF2-40B4-BE49-F238E27FC236}">
                  <a16:creationId xmlns:a16="http://schemas.microsoft.com/office/drawing/2014/main" id="{534268F4-E428-403B-C1BE-90307E7455DB}"/>
                </a:ext>
              </a:extLst>
            </p:cNvPr>
            <p:cNvSpPr/>
            <p:nvPr/>
          </p:nvSpPr>
          <p:spPr>
            <a:xfrm>
              <a:off x="38100" y="1553783"/>
              <a:ext cx="1728406" cy="2501750"/>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Rounded Rectangle 13">
              <a:extLst>
                <a:ext uri="{FF2B5EF4-FFF2-40B4-BE49-F238E27FC236}">
                  <a16:creationId xmlns:a16="http://schemas.microsoft.com/office/drawing/2014/main" id="{C7518683-5AC5-A87A-3F4A-7232A09E925B}"/>
                </a:ext>
              </a:extLst>
            </p:cNvPr>
            <p:cNvSpPr/>
            <p:nvPr/>
          </p:nvSpPr>
          <p:spPr>
            <a:xfrm>
              <a:off x="1864519" y="1553784"/>
              <a:ext cx="1728406" cy="1304926"/>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Rounded Rectangle 14">
              <a:extLst>
                <a:ext uri="{FF2B5EF4-FFF2-40B4-BE49-F238E27FC236}">
                  <a16:creationId xmlns:a16="http://schemas.microsoft.com/office/drawing/2014/main" id="{B5AEB2D0-6D4E-3790-1D18-54B4B42CB918}"/>
                </a:ext>
              </a:extLst>
            </p:cNvPr>
            <p:cNvSpPr/>
            <p:nvPr/>
          </p:nvSpPr>
          <p:spPr>
            <a:xfrm>
              <a:off x="3690938" y="1553783"/>
              <a:ext cx="1728406" cy="2501750"/>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6" name="Rounded Rectangle 15">
              <a:extLst>
                <a:ext uri="{FF2B5EF4-FFF2-40B4-BE49-F238E27FC236}">
                  <a16:creationId xmlns:a16="http://schemas.microsoft.com/office/drawing/2014/main" id="{AD50FBE4-6BEB-FF3D-C41E-A02FFEDAD9C8}"/>
                </a:ext>
              </a:extLst>
            </p:cNvPr>
            <p:cNvSpPr/>
            <p:nvPr/>
          </p:nvSpPr>
          <p:spPr>
            <a:xfrm>
              <a:off x="5517357" y="1553784"/>
              <a:ext cx="1728406" cy="1304926"/>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7" name="Rounded Rectangle 16">
              <a:extLst>
                <a:ext uri="{FF2B5EF4-FFF2-40B4-BE49-F238E27FC236}">
                  <a16:creationId xmlns:a16="http://schemas.microsoft.com/office/drawing/2014/main" id="{A5096E93-53C3-1ED4-E356-7F5F0C25F3C7}"/>
                </a:ext>
              </a:extLst>
            </p:cNvPr>
            <p:cNvSpPr/>
            <p:nvPr/>
          </p:nvSpPr>
          <p:spPr>
            <a:xfrm>
              <a:off x="7343775" y="1553783"/>
              <a:ext cx="1728406" cy="2501750"/>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8" name="Rounded Rectangle 17">
              <a:extLst>
                <a:ext uri="{FF2B5EF4-FFF2-40B4-BE49-F238E27FC236}">
                  <a16:creationId xmlns:a16="http://schemas.microsoft.com/office/drawing/2014/main" id="{E732901F-8F99-A76D-E8F7-2CDE9502BD06}"/>
                </a:ext>
              </a:extLst>
            </p:cNvPr>
            <p:cNvSpPr/>
            <p:nvPr/>
          </p:nvSpPr>
          <p:spPr>
            <a:xfrm>
              <a:off x="1864519" y="2938779"/>
              <a:ext cx="1728406" cy="1116754"/>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Rounded Rectangle 18">
              <a:extLst>
                <a:ext uri="{FF2B5EF4-FFF2-40B4-BE49-F238E27FC236}">
                  <a16:creationId xmlns:a16="http://schemas.microsoft.com/office/drawing/2014/main" id="{A694296F-5525-F83B-2BAD-FF524F9427A4}"/>
                </a:ext>
              </a:extLst>
            </p:cNvPr>
            <p:cNvSpPr/>
            <p:nvPr/>
          </p:nvSpPr>
          <p:spPr>
            <a:xfrm>
              <a:off x="5517357" y="2938779"/>
              <a:ext cx="1728406" cy="1116754"/>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0" name="Rounded Rectangle 19">
              <a:extLst>
                <a:ext uri="{FF2B5EF4-FFF2-40B4-BE49-F238E27FC236}">
                  <a16:creationId xmlns:a16="http://schemas.microsoft.com/office/drawing/2014/main" id="{44EAC681-8A35-3BD1-CF94-BEFF5F79DC41}"/>
                </a:ext>
              </a:extLst>
            </p:cNvPr>
            <p:cNvSpPr/>
            <p:nvPr/>
          </p:nvSpPr>
          <p:spPr>
            <a:xfrm>
              <a:off x="38099" y="4121111"/>
              <a:ext cx="4402492" cy="698539"/>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Rounded Rectangle 20">
              <a:extLst>
                <a:ext uri="{FF2B5EF4-FFF2-40B4-BE49-F238E27FC236}">
                  <a16:creationId xmlns:a16="http://schemas.microsoft.com/office/drawing/2014/main" id="{C0877C35-EEFA-4B63-A085-E32B9A908761}"/>
                </a:ext>
              </a:extLst>
            </p:cNvPr>
            <p:cNvSpPr/>
            <p:nvPr/>
          </p:nvSpPr>
          <p:spPr>
            <a:xfrm>
              <a:off x="4572001" y="4121111"/>
              <a:ext cx="4497740" cy="698539"/>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22" name="TextBox 21">
            <a:extLst>
              <a:ext uri="{FF2B5EF4-FFF2-40B4-BE49-F238E27FC236}">
                <a16:creationId xmlns:a16="http://schemas.microsoft.com/office/drawing/2014/main" id="{211F782A-A048-423E-5C31-B1EAC86A4D3E}"/>
              </a:ext>
            </a:extLst>
          </p:cNvPr>
          <p:cNvSpPr txBox="1"/>
          <p:nvPr/>
        </p:nvSpPr>
        <p:spPr>
          <a:xfrm>
            <a:off x="7740397" y="2383852"/>
            <a:ext cx="2240742" cy="523220"/>
          </a:xfrm>
          <a:prstGeom prst="rect">
            <a:avLst/>
          </a:prstGeom>
          <a:noFill/>
        </p:spPr>
        <p:txBody>
          <a:bodyPr wrap="none" rtlCol="0">
            <a:spAutoFit/>
          </a:bodyPr>
          <a:lstStyle/>
          <a:p>
            <a:r>
              <a:rPr lang="en-US" sz="2800" b="1" dirty="0">
                <a:solidFill>
                  <a:srgbClr val="F6612C"/>
                </a:solidFill>
              </a:rPr>
              <a:t>Value Props</a:t>
            </a:r>
          </a:p>
        </p:txBody>
      </p:sp>
      <p:sp>
        <p:nvSpPr>
          <p:cNvPr id="23" name="TextBox 22">
            <a:extLst>
              <a:ext uri="{FF2B5EF4-FFF2-40B4-BE49-F238E27FC236}">
                <a16:creationId xmlns:a16="http://schemas.microsoft.com/office/drawing/2014/main" id="{5422D48C-3F13-9C88-E76E-D51817F6C3C1}"/>
              </a:ext>
            </a:extLst>
          </p:cNvPr>
          <p:cNvSpPr txBox="1"/>
          <p:nvPr/>
        </p:nvSpPr>
        <p:spPr>
          <a:xfrm>
            <a:off x="11143179" y="2383852"/>
            <a:ext cx="2542684" cy="523220"/>
          </a:xfrm>
          <a:prstGeom prst="rect">
            <a:avLst/>
          </a:prstGeom>
          <a:noFill/>
        </p:spPr>
        <p:txBody>
          <a:bodyPr wrap="none" rtlCol="0">
            <a:spAutoFit/>
          </a:bodyPr>
          <a:lstStyle/>
          <a:p>
            <a:r>
              <a:rPr lang="en-US" sz="2800" b="1" dirty="0">
                <a:solidFill>
                  <a:srgbClr val="F6612C"/>
                </a:solidFill>
              </a:rPr>
              <a:t>Relationships</a:t>
            </a:r>
          </a:p>
        </p:txBody>
      </p:sp>
      <p:sp>
        <p:nvSpPr>
          <p:cNvPr id="24" name="TextBox 23">
            <a:extLst>
              <a:ext uri="{FF2B5EF4-FFF2-40B4-BE49-F238E27FC236}">
                <a16:creationId xmlns:a16="http://schemas.microsoft.com/office/drawing/2014/main" id="{055918CC-DE6A-BECA-C77A-7D2B621B3442}"/>
              </a:ext>
            </a:extLst>
          </p:cNvPr>
          <p:cNvSpPr txBox="1"/>
          <p:nvPr/>
        </p:nvSpPr>
        <p:spPr>
          <a:xfrm>
            <a:off x="14198602" y="2383852"/>
            <a:ext cx="1863011" cy="523220"/>
          </a:xfrm>
          <a:prstGeom prst="rect">
            <a:avLst/>
          </a:prstGeom>
          <a:noFill/>
        </p:spPr>
        <p:txBody>
          <a:bodyPr wrap="none" rtlCol="0">
            <a:spAutoFit/>
          </a:bodyPr>
          <a:lstStyle/>
          <a:p>
            <a:r>
              <a:rPr lang="en-US" sz="2800" b="1" dirty="0">
                <a:solidFill>
                  <a:srgbClr val="F6612C"/>
                </a:solidFill>
              </a:rPr>
              <a:t>Customer</a:t>
            </a:r>
          </a:p>
        </p:txBody>
      </p:sp>
      <p:sp>
        <p:nvSpPr>
          <p:cNvPr id="25" name="TextBox 24">
            <a:extLst>
              <a:ext uri="{FF2B5EF4-FFF2-40B4-BE49-F238E27FC236}">
                <a16:creationId xmlns:a16="http://schemas.microsoft.com/office/drawing/2014/main" id="{F127AE4B-AE5A-5175-CBEC-7ABC4CED5E89}"/>
              </a:ext>
            </a:extLst>
          </p:cNvPr>
          <p:cNvSpPr txBox="1"/>
          <p:nvPr/>
        </p:nvSpPr>
        <p:spPr>
          <a:xfrm>
            <a:off x="4331638" y="2383852"/>
            <a:ext cx="1784463" cy="523220"/>
          </a:xfrm>
          <a:prstGeom prst="rect">
            <a:avLst/>
          </a:prstGeom>
          <a:noFill/>
        </p:spPr>
        <p:txBody>
          <a:bodyPr wrap="none" rtlCol="0">
            <a:spAutoFit/>
          </a:bodyPr>
          <a:lstStyle/>
          <a:p>
            <a:r>
              <a:rPr lang="en-US" sz="2800" b="1" dirty="0">
                <a:solidFill>
                  <a:srgbClr val="F6612C"/>
                </a:solidFill>
              </a:rPr>
              <a:t>Activities</a:t>
            </a:r>
          </a:p>
        </p:txBody>
      </p:sp>
      <p:sp>
        <p:nvSpPr>
          <p:cNvPr id="28" name="TextBox 27">
            <a:extLst>
              <a:ext uri="{FF2B5EF4-FFF2-40B4-BE49-F238E27FC236}">
                <a16:creationId xmlns:a16="http://schemas.microsoft.com/office/drawing/2014/main" id="{D6120A13-2DF1-F7E7-8087-3E3460CA11E8}"/>
              </a:ext>
            </a:extLst>
          </p:cNvPr>
          <p:cNvSpPr txBox="1"/>
          <p:nvPr/>
        </p:nvSpPr>
        <p:spPr>
          <a:xfrm>
            <a:off x="967065" y="2383852"/>
            <a:ext cx="2382383" cy="523220"/>
          </a:xfrm>
          <a:prstGeom prst="rect">
            <a:avLst/>
          </a:prstGeom>
          <a:noFill/>
        </p:spPr>
        <p:txBody>
          <a:bodyPr wrap="none" rtlCol="0">
            <a:spAutoFit/>
          </a:bodyPr>
          <a:lstStyle/>
          <a:p>
            <a:r>
              <a:rPr lang="en-US" sz="2800" b="1" dirty="0">
                <a:solidFill>
                  <a:srgbClr val="F6612C"/>
                </a:solidFill>
              </a:rPr>
              <a:t>Partnerships</a:t>
            </a:r>
          </a:p>
        </p:txBody>
      </p:sp>
      <p:sp>
        <p:nvSpPr>
          <p:cNvPr id="29" name="TextBox 28">
            <a:extLst>
              <a:ext uri="{FF2B5EF4-FFF2-40B4-BE49-F238E27FC236}">
                <a16:creationId xmlns:a16="http://schemas.microsoft.com/office/drawing/2014/main" id="{C450B5D1-4E41-95F5-EEB3-D364A41F7ECA}"/>
              </a:ext>
            </a:extLst>
          </p:cNvPr>
          <p:cNvSpPr txBox="1"/>
          <p:nvPr/>
        </p:nvSpPr>
        <p:spPr>
          <a:xfrm>
            <a:off x="995547" y="2946828"/>
            <a:ext cx="2510588" cy="707886"/>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Pharmacy network</a:t>
            </a:r>
          </a:p>
          <a:p>
            <a:pPr marL="179388" indent="-171450">
              <a:buSzPct val="100000"/>
              <a:buFont typeface="Arial" panose="020B0604020202020204" pitchFamily="34" charset="0"/>
              <a:buChar char="•"/>
            </a:pPr>
            <a:r>
              <a:rPr lang="en-US" sz="2000" dirty="0">
                <a:solidFill>
                  <a:schemeClr val="accent1"/>
                </a:solidFill>
              </a:rPr>
              <a:t>Mail-order network</a:t>
            </a:r>
          </a:p>
        </p:txBody>
      </p:sp>
      <p:sp>
        <p:nvSpPr>
          <p:cNvPr id="30" name="TextBox 29">
            <a:extLst>
              <a:ext uri="{FF2B5EF4-FFF2-40B4-BE49-F238E27FC236}">
                <a16:creationId xmlns:a16="http://schemas.microsoft.com/office/drawing/2014/main" id="{A1288ABD-8EAD-801A-F5AD-0F5BE85199D8}"/>
              </a:ext>
            </a:extLst>
          </p:cNvPr>
          <p:cNvSpPr txBox="1"/>
          <p:nvPr/>
        </p:nvSpPr>
        <p:spPr>
          <a:xfrm>
            <a:off x="4300679" y="5314663"/>
            <a:ext cx="2024913" cy="523220"/>
          </a:xfrm>
          <a:prstGeom prst="rect">
            <a:avLst/>
          </a:prstGeom>
          <a:noFill/>
        </p:spPr>
        <p:txBody>
          <a:bodyPr wrap="none" rtlCol="0">
            <a:spAutoFit/>
          </a:bodyPr>
          <a:lstStyle/>
          <a:p>
            <a:r>
              <a:rPr lang="en-US" sz="2800" b="1" dirty="0">
                <a:solidFill>
                  <a:srgbClr val="F6612C"/>
                </a:solidFill>
              </a:rPr>
              <a:t>Resources</a:t>
            </a:r>
          </a:p>
        </p:txBody>
      </p:sp>
      <p:sp>
        <p:nvSpPr>
          <p:cNvPr id="31" name="TextBox 30">
            <a:extLst>
              <a:ext uri="{FF2B5EF4-FFF2-40B4-BE49-F238E27FC236}">
                <a16:creationId xmlns:a16="http://schemas.microsoft.com/office/drawing/2014/main" id="{15455392-7DBE-67E7-A501-92EEFAF47A32}"/>
              </a:ext>
            </a:extLst>
          </p:cNvPr>
          <p:cNvSpPr txBox="1"/>
          <p:nvPr/>
        </p:nvSpPr>
        <p:spPr>
          <a:xfrm>
            <a:off x="11143179" y="5314663"/>
            <a:ext cx="1803699" cy="523220"/>
          </a:xfrm>
          <a:prstGeom prst="rect">
            <a:avLst/>
          </a:prstGeom>
          <a:noFill/>
        </p:spPr>
        <p:txBody>
          <a:bodyPr wrap="none" rtlCol="0">
            <a:spAutoFit/>
          </a:bodyPr>
          <a:lstStyle/>
          <a:p>
            <a:r>
              <a:rPr lang="en-US" sz="2800" b="1" dirty="0">
                <a:solidFill>
                  <a:srgbClr val="F6612C"/>
                </a:solidFill>
              </a:rPr>
              <a:t>Channels</a:t>
            </a:r>
          </a:p>
        </p:txBody>
      </p:sp>
      <p:sp>
        <p:nvSpPr>
          <p:cNvPr id="33" name="TextBox 32">
            <a:extLst>
              <a:ext uri="{FF2B5EF4-FFF2-40B4-BE49-F238E27FC236}">
                <a16:creationId xmlns:a16="http://schemas.microsoft.com/office/drawing/2014/main" id="{0C3DF540-59B9-3448-2915-C52A7CF57C74}"/>
              </a:ext>
            </a:extLst>
          </p:cNvPr>
          <p:cNvSpPr txBox="1"/>
          <p:nvPr/>
        </p:nvSpPr>
        <p:spPr>
          <a:xfrm>
            <a:off x="925122" y="7765183"/>
            <a:ext cx="1184940" cy="523220"/>
          </a:xfrm>
          <a:prstGeom prst="rect">
            <a:avLst/>
          </a:prstGeom>
          <a:noFill/>
        </p:spPr>
        <p:txBody>
          <a:bodyPr wrap="none" rtlCol="0">
            <a:spAutoFit/>
          </a:bodyPr>
          <a:lstStyle/>
          <a:p>
            <a:r>
              <a:rPr lang="en-US" sz="2800" b="1" dirty="0">
                <a:solidFill>
                  <a:srgbClr val="F6612C"/>
                </a:solidFill>
              </a:rPr>
              <a:t>Costs</a:t>
            </a:r>
          </a:p>
        </p:txBody>
      </p:sp>
      <p:sp>
        <p:nvSpPr>
          <p:cNvPr id="34" name="TextBox 33">
            <a:extLst>
              <a:ext uri="{FF2B5EF4-FFF2-40B4-BE49-F238E27FC236}">
                <a16:creationId xmlns:a16="http://schemas.microsoft.com/office/drawing/2014/main" id="{7483A054-EA99-2EAE-7838-BC01A49A4588}"/>
              </a:ext>
            </a:extLst>
          </p:cNvPr>
          <p:cNvSpPr txBox="1"/>
          <p:nvPr/>
        </p:nvSpPr>
        <p:spPr>
          <a:xfrm>
            <a:off x="9372759" y="7765183"/>
            <a:ext cx="1885453" cy="523220"/>
          </a:xfrm>
          <a:prstGeom prst="rect">
            <a:avLst/>
          </a:prstGeom>
          <a:noFill/>
        </p:spPr>
        <p:txBody>
          <a:bodyPr wrap="none" rtlCol="0">
            <a:spAutoFit/>
          </a:bodyPr>
          <a:lstStyle/>
          <a:p>
            <a:r>
              <a:rPr lang="en-US" sz="2800" b="1" dirty="0">
                <a:solidFill>
                  <a:srgbClr val="F6612C"/>
                </a:solidFill>
              </a:rPr>
              <a:t>Revenues</a:t>
            </a:r>
          </a:p>
        </p:txBody>
      </p:sp>
      <p:sp>
        <p:nvSpPr>
          <p:cNvPr id="35" name="TextBox 34">
            <a:extLst>
              <a:ext uri="{FF2B5EF4-FFF2-40B4-BE49-F238E27FC236}">
                <a16:creationId xmlns:a16="http://schemas.microsoft.com/office/drawing/2014/main" id="{E04C5C8E-9CC3-EA8B-3618-9787B15919E5}"/>
              </a:ext>
            </a:extLst>
          </p:cNvPr>
          <p:cNvSpPr txBox="1"/>
          <p:nvPr/>
        </p:nvSpPr>
        <p:spPr>
          <a:xfrm>
            <a:off x="4362596" y="2946828"/>
            <a:ext cx="2632238" cy="1323439"/>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Maintaining Info on formularies, pharmacies</a:t>
            </a:r>
          </a:p>
          <a:p>
            <a:pPr marL="179388" indent="-171450">
              <a:buSzPct val="100000"/>
              <a:buFont typeface="Arial" panose="020B0604020202020204" pitchFamily="34" charset="0"/>
              <a:buChar char="•"/>
            </a:pPr>
            <a:r>
              <a:rPr lang="en-US" sz="2000" dirty="0">
                <a:solidFill>
                  <a:schemeClr val="accent1"/>
                </a:solidFill>
              </a:rPr>
              <a:t>Claims rules</a:t>
            </a:r>
          </a:p>
        </p:txBody>
      </p:sp>
      <p:sp>
        <p:nvSpPr>
          <p:cNvPr id="36" name="TextBox 35">
            <a:extLst>
              <a:ext uri="{FF2B5EF4-FFF2-40B4-BE49-F238E27FC236}">
                <a16:creationId xmlns:a16="http://schemas.microsoft.com/office/drawing/2014/main" id="{7BF401D8-13F5-7E34-C933-3F75A328307E}"/>
              </a:ext>
            </a:extLst>
          </p:cNvPr>
          <p:cNvSpPr txBox="1"/>
          <p:nvPr/>
        </p:nvSpPr>
        <p:spPr>
          <a:xfrm>
            <a:off x="7749811" y="2946828"/>
            <a:ext cx="2729209" cy="1323439"/>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Lower medication costs for members</a:t>
            </a:r>
          </a:p>
          <a:p>
            <a:pPr marL="179388" indent="-171450">
              <a:buSzPct val="100000"/>
              <a:buFont typeface="Arial" panose="020B0604020202020204" pitchFamily="34" charset="0"/>
              <a:buChar char="•"/>
            </a:pPr>
            <a:r>
              <a:rPr lang="en-US" sz="2000" dirty="0">
                <a:solidFill>
                  <a:schemeClr val="accent1"/>
                </a:solidFill>
              </a:rPr>
              <a:t>Where and when they need it</a:t>
            </a:r>
          </a:p>
        </p:txBody>
      </p:sp>
      <p:sp>
        <p:nvSpPr>
          <p:cNvPr id="37" name="TextBox 36">
            <a:extLst>
              <a:ext uri="{FF2B5EF4-FFF2-40B4-BE49-F238E27FC236}">
                <a16:creationId xmlns:a16="http://schemas.microsoft.com/office/drawing/2014/main" id="{8F9C5A8C-D308-ABBC-EE85-83A9FC2339FB}"/>
              </a:ext>
            </a:extLst>
          </p:cNvPr>
          <p:cNvSpPr txBox="1"/>
          <p:nvPr/>
        </p:nvSpPr>
        <p:spPr>
          <a:xfrm>
            <a:off x="11209855" y="2946828"/>
            <a:ext cx="2476008" cy="1938992"/>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Drug Sourcing Intelligence</a:t>
            </a:r>
          </a:p>
          <a:p>
            <a:pPr marL="179388" indent="-171450">
              <a:buSzPct val="100000"/>
              <a:buFont typeface="Arial" panose="020B0604020202020204" pitchFamily="34" charset="0"/>
              <a:buChar char="•"/>
            </a:pPr>
            <a:r>
              <a:rPr lang="en-US" sz="2000" dirty="0">
                <a:solidFill>
                  <a:schemeClr val="accent1"/>
                </a:solidFill>
              </a:rPr>
              <a:t>Best Price analysis</a:t>
            </a:r>
          </a:p>
          <a:p>
            <a:pPr marL="179388" indent="-171450">
              <a:buSzPct val="100000"/>
              <a:buFont typeface="Arial" panose="020B0604020202020204" pitchFamily="34" charset="0"/>
              <a:buChar char="•"/>
            </a:pPr>
            <a:r>
              <a:rPr lang="en-US" sz="2000" dirty="0">
                <a:solidFill>
                  <a:schemeClr val="accent1"/>
                </a:solidFill>
              </a:rPr>
              <a:t>Low-cost service support</a:t>
            </a:r>
          </a:p>
        </p:txBody>
      </p:sp>
      <p:sp>
        <p:nvSpPr>
          <p:cNvPr id="38" name="TextBox 37">
            <a:extLst>
              <a:ext uri="{FF2B5EF4-FFF2-40B4-BE49-F238E27FC236}">
                <a16:creationId xmlns:a16="http://schemas.microsoft.com/office/drawing/2014/main" id="{206927C4-5A52-E80F-A683-68D07F27EF2D}"/>
              </a:ext>
            </a:extLst>
          </p:cNvPr>
          <p:cNvSpPr txBox="1"/>
          <p:nvPr/>
        </p:nvSpPr>
        <p:spPr>
          <a:xfrm>
            <a:off x="14227470" y="2946828"/>
            <a:ext cx="2706406" cy="707886"/>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Members</a:t>
            </a:r>
          </a:p>
          <a:p>
            <a:pPr marL="179388" indent="-171450">
              <a:buSzPct val="100000"/>
              <a:buFont typeface="Arial" panose="020B0604020202020204" pitchFamily="34" charset="0"/>
              <a:buChar char="•"/>
            </a:pPr>
            <a:r>
              <a:rPr lang="en-US" sz="2000" dirty="0">
                <a:solidFill>
                  <a:schemeClr val="accent1"/>
                </a:solidFill>
              </a:rPr>
              <a:t>Providers</a:t>
            </a:r>
          </a:p>
        </p:txBody>
      </p:sp>
      <p:sp>
        <p:nvSpPr>
          <p:cNvPr id="39" name="TextBox 38">
            <a:extLst>
              <a:ext uri="{FF2B5EF4-FFF2-40B4-BE49-F238E27FC236}">
                <a16:creationId xmlns:a16="http://schemas.microsoft.com/office/drawing/2014/main" id="{24BC771E-2F04-3D33-7F2A-EC68597CADFB}"/>
              </a:ext>
            </a:extLst>
          </p:cNvPr>
          <p:cNvSpPr txBox="1"/>
          <p:nvPr/>
        </p:nvSpPr>
        <p:spPr>
          <a:xfrm>
            <a:off x="11210120" y="5895312"/>
            <a:ext cx="2544002" cy="1015663"/>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Mail-order</a:t>
            </a:r>
          </a:p>
          <a:p>
            <a:pPr marL="179388" indent="-171450">
              <a:buSzPct val="100000"/>
              <a:buFont typeface="Arial" panose="020B0604020202020204" pitchFamily="34" charset="0"/>
              <a:buChar char="•"/>
            </a:pPr>
            <a:r>
              <a:rPr lang="en-US" sz="2000" dirty="0">
                <a:solidFill>
                  <a:schemeClr val="accent1"/>
                </a:solidFill>
              </a:rPr>
              <a:t>Doctor office</a:t>
            </a:r>
          </a:p>
          <a:p>
            <a:pPr marL="179388" indent="-171450">
              <a:buSzPct val="100000"/>
              <a:buFont typeface="Arial" panose="020B0604020202020204" pitchFamily="34" charset="0"/>
              <a:buChar char="•"/>
            </a:pPr>
            <a:r>
              <a:rPr lang="en-US" sz="2000" dirty="0">
                <a:solidFill>
                  <a:schemeClr val="accent1"/>
                </a:solidFill>
              </a:rPr>
              <a:t>Pharmacy</a:t>
            </a:r>
          </a:p>
        </p:txBody>
      </p:sp>
      <p:sp>
        <p:nvSpPr>
          <p:cNvPr id="40" name="TextBox 39">
            <a:extLst>
              <a:ext uri="{FF2B5EF4-FFF2-40B4-BE49-F238E27FC236}">
                <a16:creationId xmlns:a16="http://schemas.microsoft.com/office/drawing/2014/main" id="{79D81F77-9122-E9FD-1FD0-9EA0D0C469A8}"/>
              </a:ext>
            </a:extLst>
          </p:cNvPr>
          <p:cNvSpPr txBox="1"/>
          <p:nvPr/>
        </p:nvSpPr>
        <p:spPr>
          <a:xfrm>
            <a:off x="9422286" y="8310817"/>
            <a:ext cx="6917644" cy="1015663"/>
          </a:xfrm>
          <a:prstGeom prst="rect">
            <a:avLst/>
          </a:prstGeom>
          <a:noFill/>
        </p:spPr>
        <p:txBody>
          <a:bodyPr wrap="square" numCol="2" rtlCol="0">
            <a:spAutoFit/>
          </a:bodyPr>
          <a:lstStyle/>
          <a:p>
            <a:pPr marL="179388" indent="-171450">
              <a:buSzPct val="100000"/>
              <a:buFont typeface="Arial" panose="020B0604020202020204" pitchFamily="34" charset="0"/>
              <a:buChar char="•"/>
            </a:pPr>
            <a:r>
              <a:rPr lang="en-US" sz="2000" dirty="0">
                <a:solidFill>
                  <a:schemeClr val="accent1"/>
                </a:solidFill>
              </a:rPr>
              <a:t>Rebates</a:t>
            </a:r>
          </a:p>
          <a:p>
            <a:pPr marL="179388" indent="-171450">
              <a:buSzPct val="100000"/>
              <a:buFont typeface="Arial" panose="020B0604020202020204" pitchFamily="34" charset="0"/>
              <a:buChar char="•"/>
            </a:pPr>
            <a:r>
              <a:rPr lang="en-US" sz="2000" dirty="0">
                <a:solidFill>
                  <a:schemeClr val="accent1"/>
                </a:solidFill>
              </a:rPr>
              <a:t>Specialty</a:t>
            </a:r>
            <a:br>
              <a:rPr lang="en-US" sz="2000" dirty="0">
                <a:solidFill>
                  <a:schemeClr val="accent1"/>
                </a:solidFill>
              </a:rPr>
            </a:br>
            <a:endParaRPr lang="en-US" sz="2000" dirty="0">
              <a:solidFill>
                <a:schemeClr val="accent1"/>
              </a:solidFill>
            </a:endParaRPr>
          </a:p>
          <a:p>
            <a:pPr marL="179388" indent="-171450">
              <a:buSzPct val="100000"/>
              <a:buFont typeface="Arial" panose="020B0604020202020204" pitchFamily="34" charset="0"/>
              <a:buChar char="•"/>
            </a:pPr>
            <a:r>
              <a:rPr lang="en-US" sz="2000" dirty="0">
                <a:solidFill>
                  <a:schemeClr val="accent1"/>
                </a:solidFill>
              </a:rPr>
              <a:t>Mail-order</a:t>
            </a:r>
          </a:p>
          <a:p>
            <a:pPr marL="179388" indent="-171450">
              <a:buSzPct val="100000"/>
              <a:buFont typeface="Arial" panose="020B0604020202020204" pitchFamily="34" charset="0"/>
              <a:buChar char="•"/>
            </a:pPr>
            <a:r>
              <a:rPr lang="en-US" sz="2000" dirty="0">
                <a:solidFill>
                  <a:schemeClr val="accent1"/>
                </a:solidFill>
              </a:rPr>
              <a:t>Savings metrics</a:t>
            </a:r>
          </a:p>
        </p:txBody>
      </p:sp>
      <p:sp>
        <p:nvSpPr>
          <p:cNvPr id="41" name="TextBox 40">
            <a:extLst>
              <a:ext uri="{FF2B5EF4-FFF2-40B4-BE49-F238E27FC236}">
                <a16:creationId xmlns:a16="http://schemas.microsoft.com/office/drawing/2014/main" id="{F6D26954-5843-4F04-FC02-7E42E16DFE8A}"/>
              </a:ext>
            </a:extLst>
          </p:cNvPr>
          <p:cNvSpPr txBox="1"/>
          <p:nvPr/>
        </p:nvSpPr>
        <p:spPr>
          <a:xfrm>
            <a:off x="4362596" y="5895312"/>
            <a:ext cx="2663197" cy="1015663"/>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Formularies</a:t>
            </a:r>
          </a:p>
          <a:p>
            <a:pPr marL="179388" indent="-171450">
              <a:buSzPct val="100000"/>
              <a:buFont typeface="Arial" panose="020B0604020202020204" pitchFamily="34" charset="0"/>
              <a:buChar char="•"/>
            </a:pPr>
            <a:r>
              <a:rPr lang="en-US" sz="2000" dirty="0">
                <a:solidFill>
                  <a:schemeClr val="accent1"/>
                </a:solidFill>
              </a:rPr>
              <a:t>Pharmacies</a:t>
            </a:r>
          </a:p>
          <a:p>
            <a:pPr marL="179388" indent="-171450">
              <a:buSzPct val="100000"/>
              <a:buFont typeface="Arial" panose="020B0604020202020204" pitchFamily="34" charset="0"/>
              <a:buChar char="•"/>
            </a:pPr>
            <a:r>
              <a:rPr lang="en-US" sz="2000" dirty="0">
                <a:solidFill>
                  <a:schemeClr val="accent1"/>
                </a:solidFill>
              </a:rPr>
              <a:t>Claims processing</a:t>
            </a:r>
          </a:p>
        </p:txBody>
      </p:sp>
      <p:sp>
        <p:nvSpPr>
          <p:cNvPr id="42" name="TextBox 41">
            <a:extLst>
              <a:ext uri="{FF2B5EF4-FFF2-40B4-BE49-F238E27FC236}">
                <a16:creationId xmlns:a16="http://schemas.microsoft.com/office/drawing/2014/main" id="{7DCF8463-F2C7-164E-7DCE-70E3CDFE37DB}"/>
              </a:ext>
            </a:extLst>
          </p:cNvPr>
          <p:cNvSpPr txBox="1"/>
          <p:nvPr/>
        </p:nvSpPr>
        <p:spPr>
          <a:xfrm>
            <a:off x="967065" y="8310817"/>
            <a:ext cx="6917644" cy="707886"/>
          </a:xfrm>
          <a:prstGeom prst="rect">
            <a:avLst/>
          </a:prstGeom>
          <a:noFill/>
        </p:spPr>
        <p:txBody>
          <a:bodyPr wrap="square" numCol="1" rtlCol="0">
            <a:spAutoFit/>
          </a:bodyPr>
          <a:lstStyle/>
          <a:p>
            <a:pPr marL="179388" indent="-171450">
              <a:buSzPct val="100000"/>
              <a:buFont typeface="Arial" panose="020B0604020202020204" pitchFamily="34" charset="0"/>
              <a:buChar char="•"/>
            </a:pPr>
            <a:r>
              <a:rPr lang="en-US" sz="2000" dirty="0">
                <a:solidFill>
                  <a:schemeClr val="accent1"/>
                </a:solidFill>
              </a:rPr>
              <a:t>Ongoing Development</a:t>
            </a:r>
          </a:p>
          <a:p>
            <a:pPr marL="179388" indent="-171450">
              <a:buSzPct val="100000"/>
              <a:buFont typeface="Arial" panose="020B0604020202020204" pitchFamily="34" charset="0"/>
              <a:buChar char="•"/>
            </a:pPr>
            <a:r>
              <a:rPr lang="en-US" sz="2000" dirty="0">
                <a:solidFill>
                  <a:schemeClr val="accent1"/>
                </a:solidFill>
              </a:rPr>
              <a:t>Mock claims processing</a:t>
            </a:r>
          </a:p>
        </p:txBody>
      </p:sp>
      <p:grpSp>
        <p:nvGrpSpPr>
          <p:cNvPr id="6" name="Group 5">
            <a:extLst>
              <a:ext uri="{FF2B5EF4-FFF2-40B4-BE49-F238E27FC236}">
                <a16:creationId xmlns:a16="http://schemas.microsoft.com/office/drawing/2014/main" id="{366CA801-23D3-A3C1-83A6-99F9CA15F496}"/>
              </a:ext>
            </a:extLst>
          </p:cNvPr>
          <p:cNvGrpSpPr/>
          <p:nvPr/>
        </p:nvGrpSpPr>
        <p:grpSpPr>
          <a:xfrm>
            <a:off x="7057696" y="1640396"/>
            <a:ext cx="4729180" cy="3018410"/>
            <a:chOff x="7057696" y="1640396"/>
            <a:chExt cx="4729180" cy="3018410"/>
          </a:xfrm>
        </p:grpSpPr>
        <p:sp>
          <p:nvSpPr>
            <p:cNvPr id="3" name="Freeform 2">
              <a:extLst>
                <a:ext uri="{FF2B5EF4-FFF2-40B4-BE49-F238E27FC236}">
                  <a16:creationId xmlns:a16="http://schemas.microsoft.com/office/drawing/2014/main" id="{53B47F2D-A378-7AC4-F97C-220A10BE1886}"/>
                </a:ext>
              </a:extLst>
            </p:cNvPr>
            <p:cNvSpPr/>
            <p:nvPr/>
          </p:nvSpPr>
          <p:spPr>
            <a:xfrm>
              <a:off x="7136892" y="2159263"/>
              <a:ext cx="3506757" cy="2499543"/>
            </a:xfrm>
            <a:custGeom>
              <a:avLst/>
              <a:gdLst>
                <a:gd name="connsiteX0" fmla="*/ 3122676 w 3506757"/>
                <a:gd name="connsiteY0" fmla="*/ 236465 h 2499543"/>
                <a:gd name="connsiteX1" fmla="*/ 1531620 w 3506757"/>
                <a:gd name="connsiteY1" fmla="*/ 17009 h 2499543"/>
                <a:gd name="connsiteX2" fmla="*/ 178308 w 3506757"/>
                <a:gd name="connsiteY2" fmla="*/ 638801 h 2499543"/>
                <a:gd name="connsiteX3" fmla="*/ 251460 w 3506757"/>
                <a:gd name="connsiteY3" fmla="*/ 2211569 h 2499543"/>
                <a:gd name="connsiteX4" fmla="*/ 2336292 w 3506757"/>
                <a:gd name="connsiteY4" fmla="*/ 2449313 h 2499543"/>
                <a:gd name="connsiteX5" fmla="*/ 3433572 w 3506757"/>
                <a:gd name="connsiteY5" fmla="*/ 1608065 h 2499543"/>
                <a:gd name="connsiteX6" fmla="*/ 3268980 w 3506757"/>
                <a:gd name="connsiteY6" fmla="*/ 529073 h 2499543"/>
                <a:gd name="connsiteX7" fmla="*/ 2171700 w 3506757"/>
                <a:gd name="connsiteY7" fmla="*/ 163313 h 24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6757" h="2499543" extrusionOk="0">
                  <a:moveTo>
                    <a:pt x="3122676" y="236465"/>
                  </a:moveTo>
                  <a:cubicBezTo>
                    <a:pt x="2580321" y="141285"/>
                    <a:pt x="2122007" y="-95385"/>
                    <a:pt x="1531620" y="17009"/>
                  </a:cubicBezTo>
                  <a:cubicBezTo>
                    <a:pt x="1014745" y="59772"/>
                    <a:pt x="404245" y="253372"/>
                    <a:pt x="178308" y="638801"/>
                  </a:cubicBezTo>
                  <a:cubicBezTo>
                    <a:pt x="-34448" y="1106055"/>
                    <a:pt x="-42662" y="1911474"/>
                    <a:pt x="251460" y="2211569"/>
                  </a:cubicBezTo>
                  <a:cubicBezTo>
                    <a:pt x="681569" y="2444088"/>
                    <a:pt x="1824243" y="2664520"/>
                    <a:pt x="2336292" y="2449313"/>
                  </a:cubicBezTo>
                  <a:cubicBezTo>
                    <a:pt x="2866578" y="2318137"/>
                    <a:pt x="3272015" y="1910837"/>
                    <a:pt x="3433572" y="1608065"/>
                  </a:cubicBezTo>
                  <a:cubicBezTo>
                    <a:pt x="3555564" y="1249722"/>
                    <a:pt x="3467048" y="796265"/>
                    <a:pt x="3268980" y="529073"/>
                  </a:cubicBezTo>
                  <a:cubicBezTo>
                    <a:pt x="3086305" y="300654"/>
                    <a:pt x="2347127" y="209023"/>
                    <a:pt x="2171700" y="163313"/>
                  </a:cubicBezTo>
                </a:path>
              </a:pathLst>
            </a:custGeom>
            <a:noFill/>
            <a:ln w="76200">
              <a:solidFill>
                <a:srgbClr val="C00000"/>
              </a:solidFill>
              <a:extLst>
                <a:ext uri="{C807C97D-BFC1-408E-A445-0C87EB9F89A2}">
                  <ask:lineSketchStyleProps xmlns:ask="http://schemas.microsoft.com/office/drawing/2018/sketchyshapes" sd="2830084044">
                    <a:custGeom>
                      <a:avLst/>
                      <a:gdLst>
                        <a:gd name="connsiteX0" fmla="*/ 3122676 w 3506757"/>
                        <a:gd name="connsiteY0" fmla="*/ 236465 h 2499543"/>
                        <a:gd name="connsiteX1" fmla="*/ 1531620 w 3506757"/>
                        <a:gd name="connsiteY1" fmla="*/ 17009 h 2499543"/>
                        <a:gd name="connsiteX2" fmla="*/ 178308 w 3506757"/>
                        <a:gd name="connsiteY2" fmla="*/ 638801 h 2499543"/>
                        <a:gd name="connsiteX3" fmla="*/ 251460 w 3506757"/>
                        <a:gd name="connsiteY3" fmla="*/ 2211569 h 2499543"/>
                        <a:gd name="connsiteX4" fmla="*/ 2336292 w 3506757"/>
                        <a:gd name="connsiteY4" fmla="*/ 2449313 h 2499543"/>
                        <a:gd name="connsiteX5" fmla="*/ 3433572 w 3506757"/>
                        <a:gd name="connsiteY5" fmla="*/ 1608065 h 2499543"/>
                        <a:gd name="connsiteX6" fmla="*/ 3268980 w 3506757"/>
                        <a:gd name="connsiteY6" fmla="*/ 529073 h 2499543"/>
                        <a:gd name="connsiteX7" fmla="*/ 2171700 w 3506757"/>
                        <a:gd name="connsiteY7" fmla="*/ 163313 h 24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6757" h="2499543">
                          <a:moveTo>
                            <a:pt x="3122676" y="236465"/>
                          </a:moveTo>
                          <a:cubicBezTo>
                            <a:pt x="2572512" y="93209"/>
                            <a:pt x="2022348" y="-50047"/>
                            <a:pt x="1531620" y="17009"/>
                          </a:cubicBezTo>
                          <a:cubicBezTo>
                            <a:pt x="1040892" y="84065"/>
                            <a:pt x="391668" y="273041"/>
                            <a:pt x="178308" y="638801"/>
                          </a:cubicBezTo>
                          <a:cubicBezTo>
                            <a:pt x="-35052" y="1004561"/>
                            <a:pt x="-108204" y="1909817"/>
                            <a:pt x="251460" y="2211569"/>
                          </a:cubicBezTo>
                          <a:cubicBezTo>
                            <a:pt x="611124" y="2513321"/>
                            <a:pt x="1805940" y="2549897"/>
                            <a:pt x="2336292" y="2449313"/>
                          </a:cubicBezTo>
                          <a:cubicBezTo>
                            <a:pt x="2866644" y="2348729"/>
                            <a:pt x="3278124" y="1928105"/>
                            <a:pt x="3433572" y="1608065"/>
                          </a:cubicBezTo>
                          <a:cubicBezTo>
                            <a:pt x="3589020" y="1288025"/>
                            <a:pt x="3479292" y="769865"/>
                            <a:pt x="3268980" y="529073"/>
                          </a:cubicBezTo>
                          <a:cubicBezTo>
                            <a:pt x="3058668" y="288281"/>
                            <a:pt x="2354580" y="212081"/>
                            <a:pt x="2171700" y="163313"/>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661389-7849-09DB-D064-5F9F01DC7EF5}"/>
                </a:ext>
              </a:extLst>
            </p:cNvPr>
            <p:cNvSpPr txBox="1"/>
            <p:nvPr/>
          </p:nvSpPr>
          <p:spPr>
            <a:xfrm rot="378239">
              <a:off x="7057696" y="1640396"/>
              <a:ext cx="4729180" cy="523220"/>
            </a:xfrm>
            <a:prstGeom prst="rect">
              <a:avLst/>
            </a:prstGeom>
            <a:noFill/>
          </p:spPr>
          <p:txBody>
            <a:bodyPr wrap="none" rtlCol="0">
              <a:spAutoFit/>
            </a:bodyPr>
            <a:lstStyle/>
            <a:p>
              <a:r>
                <a:rPr lang="en-US" sz="2800" dirty="0">
                  <a:solidFill>
                    <a:srgbClr val="C00000"/>
                  </a:solidFill>
                  <a:latin typeface="Bradley Hand" pitchFamily="2" charset="77"/>
                </a:rPr>
                <a:t>This is central to everything!</a:t>
              </a:r>
            </a:p>
          </p:txBody>
        </p:sp>
      </p:grpSp>
    </p:spTree>
    <p:extLst>
      <p:ext uri="{BB962C8B-B14F-4D97-AF65-F5344CB8AC3E}">
        <p14:creationId xmlns:p14="http://schemas.microsoft.com/office/powerpoint/2010/main" val="209955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F4EAEE4-B42E-7267-7391-8983D9759FB0}"/>
              </a:ext>
            </a:extLst>
          </p:cNvPr>
          <p:cNvSpPr/>
          <p:nvPr/>
        </p:nvSpPr>
        <p:spPr>
          <a:xfrm>
            <a:off x="7502135" y="2315884"/>
            <a:ext cx="3204095" cy="2216567"/>
          </a:xfrm>
          <a:prstGeom prst="roundRect">
            <a:avLst>
              <a:gd name="adj" fmla="val 4023"/>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12</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22" name="TextBox 21">
            <a:extLst>
              <a:ext uri="{FF2B5EF4-FFF2-40B4-BE49-F238E27FC236}">
                <a16:creationId xmlns:a16="http://schemas.microsoft.com/office/drawing/2014/main" id="{211F782A-A048-423E-5C31-B1EAC86A4D3E}"/>
              </a:ext>
            </a:extLst>
          </p:cNvPr>
          <p:cNvSpPr txBox="1"/>
          <p:nvPr/>
        </p:nvSpPr>
        <p:spPr>
          <a:xfrm>
            <a:off x="7740397" y="2383852"/>
            <a:ext cx="2240742" cy="523220"/>
          </a:xfrm>
          <a:prstGeom prst="rect">
            <a:avLst/>
          </a:prstGeom>
          <a:noFill/>
        </p:spPr>
        <p:txBody>
          <a:bodyPr wrap="none" rtlCol="0">
            <a:spAutoFit/>
          </a:bodyPr>
          <a:lstStyle/>
          <a:p>
            <a:r>
              <a:rPr lang="en-US" sz="2800" b="1" dirty="0">
                <a:solidFill>
                  <a:srgbClr val="F6612C"/>
                </a:solidFill>
              </a:rPr>
              <a:t>Value Props</a:t>
            </a:r>
          </a:p>
        </p:txBody>
      </p:sp>
      <p:sp>
        <p:nvSpPr>
          <p:cNvPr id="36" name="TextBox 35">
            <a:extLst>
              <a:ext uri="{FF2B5EF4-FFF2-40B4-BE49-F238E27FC236}">
                <a16:creationId xmlns:a16="http://schemas.microsoft.com/office/drawing/2014/main" id="{7BF401D8-13F5-7E34-C933-3F75A328307E}"/>
              </a:ext>
            </a:extLst>
          </p:cNvPr>
          <p:cNvSpPr txBox="1"/>
          <p:nvPr/>
        </p:nvSpPr>
        <p:spPr>
          <a:xfrm>
            <a:off x="7749811" y="2946828"/>
            <a:ext cx="2729209" cy="1323439"/>
          </a:xfrm>
          <a:prstGeom prst="rect">
            <a:avLst/>
          </a:prstGeom>
          <a:noFill/>
        </p:spPr>
        <p:txBody>
          <a:bodyPr wrap="square" rtlCol="0">
            <a:spAutoFit/>
          </a:bodyPr>
          <a:lstStyle/>
          <a:p>
            <a:pPr marL="179388" indent="-171450">
              <a:buSzPct val="100000"/>
              <a:buFont typeface="Arial" panose="020B0604020202020204" pitchFamily="34" charset="0"/>
              <a:buChar char="•"/>
            </a:pPr>
            <a:r>
              <a:rPr lang="en-US" sz="2000" dirty="0">
                <a:solidFill>
                  <a:schemeClr val="accent1"/>
                </a:solidFill>
              </a:rPr>
              <a:t>Lower medication costs for members</a:t>
            </a:r>
          </a:p>
          <a:p>
            <a:pPr marL="179388" indent="-171450">
              <a:buSzPct val="100000"/>
              <a:buFont typeface="Arial" panose="020B0604020202020204" pitchFamily="34" charset="0"/>
              <a:buChar char="•"/>
            </a:pPr>
            <a:r>
              <a:rPr lang="en-US" sz="2000" dirty="0">
                <a:solidFill>
                  <a:schemeClr val="accent1"/>
                </a:solidFill>
              </a:rPr>
              <a:t>Where and when they need it</a:t>
            </a:r>
          </a:p>
        </p:txBody>
      </p:sp>
      <p:grpSp>
        <p:nvGrpSpPr>
          <p:cNvPr id="13" name="Group 12">
            <a:extLst>
              <a:ext uri="{FF2B5EF4-FFF2-40B4-BE49-F238E27FC236}">
                <a16:creationId xmlns:a16="http://schemas.microsoft.com/office/drawing/2014/main" id="{823F25CC-84C5-DD08-CE47-B4961BEE9329}"/>
              </a:ext>
            </a:extLst>
          </p:cNvPr>
          <p:cNvGrpSpPr/>
          <p:nvPr/>
        </p:nvGrpSpPr>
        <p:grpSpPr>
          <a:xfrm>
            <a:off x="986621" y="2925586"/>
            <a:ext cx="7014723" cy="5182360"/>
            <a:chOff x="986621" y="2925586"/>
            <a:chExt cx="7014723" cy="5182360"/>
          </a:xfrm>
        </p:grpSpPr>
        <p:sp>
          <p:nvSpPr>
            <p:cNvPr id="6" name="Rectangle 5">
              <a:extLst>
                <a:ext uri="{FF2B5EF4-FFF2-40B4-BE49-F238E27FC236}">
                  <a16:creationId xmlns:a16="http://schemas.microsoft.com/office/drawing/2014/main" id="{2D60166F-8E78-5177-74D4-7392531E66D1}"/>
                </a:ext>
              </a:extLst>
            </p:cNvPr>
            <p:cNvSpPr/>
            <p:nvPr/>
          </p:nvSpPr>
          <p:spPr>
            <a:xfrm>
              <a:off x="986621" y="5473662"/>
              <a:ext cx="7014723" cy="2634284"/>
            </a:xfrm>
            <a:prstGeom prst="rect">
              <a:avLst/>
            </a:prstGeom>
            <a:solidFill>
              <a:schemeClr val="accent5">
                <a:lumMod val="60000"/>
                <a:lumOff val="40000"/>
              </a:schemeClr>
            </a:solidFill>
            <a:ln>
              <a:noFill/>
            </a:ln>
            <a:effectLst>
              <a:outerShdw blurRad="164212" sx="97000" sy="97000" algn="ctr"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25000"/>
                    </a:schemeClr>
                  </a:solidFill>
                </a:rPr>
                <a:t>As a PBM MEMBER</a:t>
              </a:r>
            </a:p>
            <a:p>
              <a:pPr algn="ctr"/>
              <a:r>
                <a:rPr lang="en-US" sz="2800" dirty="0">
                  <a:solidFill>
                    <a:schemeClr val="bg2">
                      <a:lumMod val="25000"/>
                    </a:schemeClr>
                  </a:solidFill>
                </a:rPr>
                <a:t>I need to find the lowest cost source for a new medication my doctor is prescribing so I can save money</a:t>
              </a:r>
            </a:p>
          </p:txBody>
        </p:sp>
        <p:sp>
          <p:nvSpPr>
            <p:cNvPr id="8" name="Freeform 7">
              <a:extLst>
                <a:ext uri="{FF2B5EF4-FFF2-40B4-BE49-F238E27FC236}">
                  <a16:creationId xmlns:a16="http://schemas.microsoft.com/office/drawing/2014/main" id="{A4BE85E0-B7B1-BB2F-68B4-146597F767F5}"/>
                </a:ext>
              </a:extLst>
            </p:cNvPr>
            <p:cNvSpPr/>
            <p:nvPr/>
          </p:nvSpPr>
          <p:spPr>
            <a:xfrm>
              <a:off x="4699826" y="3474720"/>
              <a:ext cx="2322766" cy="1627632"/>
            </a:xfrm>
            <a:custGeom>
              <a:avLst/>
              <a:gdLst>
                <a:gd name="connsiteX0" fmla="*/ 2322766 w 2322766"/>
                <a:gd name="connsiteY0" fmla="*/ 66201 h 1627632"/>
                <a:gd name="connsiteX1" fmla="*/ 384238 w 2322766"/>
                <a:gd name="connsiteY1" fmla="*/ 183728 h 1627632"/>
                <a:gd name="connsiteX2" fmla="*/ 190 w 2322766"/>
                <a:gd name="connsiteY2" fmla="*/ 1627632 h 1627632"/>
              </a:gdLst>
              <a:ahLst/>
              <a:cxnLst>
                <a:cxn ang="0">
                  <a:pos x="connsiteX0" y="connsiteY0"/>
                </a:cxn>
                <a:cxn ang="0">
                  <a:pos x="connsiteX1" y="connsiteY1"/>
                </a:cxn>
                <a:cxn ang="0">
                  <a:pos x="connsiteX2" y="connsiteY2"/>
                </a:cxn>
              </a:cxnLst>
              <a:rect l="l" t="t" r="r" b="b"/>
              <a:pathLst>
                <a:path w="2322766" h="1627632" extrusionOk="0">
                  <a:moveTo>
                    <a:pt x="2322766" y="66201"/>
                  </a:moveTo>
                  <a:cubicBezTo>
                    <a:pt x="1573920" y="60369"/>
                    <a:pt x="792946" y="-73727"/>
                    <a:pt x="384238" y="183728"/>
                  </a:cubicBezTo>
                  <a:cubicBezTo>
                    <a:pt x="-104738" y="500873"/>
                    <a:pt x="21565" y="1048892"/>
                    <a:pt x="190" y="1627632"/>
                  </a:cubicBezTo>
                </a:path>
              </a:pathLst>
            </a:custGeom>
            <a:noFill/>
            <a:ln w="76200">
              <a:solidFill>
                <a:srgbClr val="C00000"/>
              </a:solidFill>
              <a:headEnd type="none" w="med" len="med"/>
              <a:tailEnd type="triangle" w="med" len="med"/>
              <a:extLst>
                <a:ext uri="{C807C97D-BFC1-408E-A445-0C87EB9F89A2}">
                  <ask:lineSketchStyleProps xmlns:ask="http://schemas.microsoft.com/office/drawing/2018/sketchyshapes" sd="388051135">
                    <a:custGeom>
                      <a:avLst/>
                      <a:gdLst>
                        <a:gd name="connsiteX0" fmla="*/ 2322766 w 2322766"/>
                        <a:gd name="connsiteY0" fmla="*/ 72110 h 1772894"/>
                        <a:gd name="connsiteX1" fmla="*/ 384238 w 2322766"/>
                        <a:gd name="connsiteY1" fmla="*/ 200126 h 1772894"/>
                        <a:gd name="connsiteX2" fmla="*/ 190 w 2322766"/>
                        <a:gd name="connsiteY2" fmla="*/ 1772894 h 1772894"/>
                      </a:gdLst>
                      <a:ahLst/>
                      <a:cxnLst>
                        <a:cxn ang="0">
                          <a:pos x="connsiteX0" y="connsiteY0"/>
                        </a:cxn>
                        <a:cxn ang="0">
                          <a:pos x="connsiteX1" y="connsiteY1"/>
                        </a:cxn>
                        <a:cxn ang="0">
                          <a:pos x="connsiteX2" y="connsiteY2"/>
                        </a:cxn>
                      </a:cxnLst>
                      <a:rect l="l" t="t" r="r" b="b"/>
                      <a:pathLst>
                        <a:path w="2322766" h="1772894">
                          <a:moveTo>
                            <a:pt x="2322766" y="72110"/>
                          </a:moveTo>
                          <a:cubicBezTo>
                            <a:pt x="1547050" y="-5614"/>
                            <a:pt x="771334" y="-83338"/>
                            <a:pt x="384238" y="200126"/>
                          </a:cubicBezTo>
                          <a:cubicBezTo>
                            <a:pt x="-2858" y="483590"/>
                            <a:pt x="-1334" y="1128242"/>
                            <a:pt x="190" y="177289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C028B01-09AB-37D7-1326-5AF09D1C6C94}"/>
                </a:ext>
              </a:extLst>
            </p:cNvPr>
            <p:cNvSpPr txBox="1"/>
            <p:nvPr/>
          </p:nvSpPr>
          <p:spPr>
            <a:xfrm>
              <a:off x="4662002" y="2925586"/>
              <a:ext cx="2398413" cy="646331"/>
            </a:xfrm>
            <a:prstGeom prst="rect">
              <a:avLst/>
            </a:prstGeom>
            <a:noFill/>
          </p:spPr>
          <p:txBody>
            <a:bodyPr wrap="none" rtlCol="0">
              <a:spAutoFit/>
            </a:bodyPr>
            <a:lstStyle/>
            <a:p>
              <a:r>
                <a:rPr lang="en-US" sz="3600" dirty="0">
                  <a:solidFill>
                    <a:srgbClr val="C00000"/>
                  </a:solidFill>
                  <a:latin typeface="Bradley Hand" pitchFamily="2" charset="77"/>
                </a:rPr>
                <a:t>Same need</a:t>
              </a:r>
            </a:p>
          </p:txBody>
        </p:sp>
      </p:grpSp>
      <p:grpSp>
        <p:nvGrpSpPr>
          <p:cNvPr id="14" name="Group 13">
            <a:extLst>
              <a:ext uri="{FF2B5EF4-FFF2-40B4-BE49-F238E27FC236}">
                <a16:creationId xmlns:a16="http://schemas.microsoft.com/office/drawing/2014/main" id="{5A0399B4-D166-AEAF-4E91-C8461AF1D43E}"/>
              </a:ext>
            </a:extLst>
          </p:cNvPr>
          <p:cNvGrpSpPr/>
          <p:nvPr/>
        </p:nvGrpSpPr>
        <p:grpSpPr>
          <a:xfrm>
            <a:off x="10169495" y="2925586"/>
            <a:ext cx="7014723" cy="5182360"/>
            <a:chOff x="10169495" y="2925586"/>
            <a:chExt cx="7014723" cy="5182360"/>
          </a:xfrm>
        </p:grpSpPr>
        <p:sp>
          <p:nvSpPr>
            <p:cNvPr id="7" name="Rectangle 6">
              <a:extLst>
                <a:ext uri="{FF2B5EF4-FFF2-40B4-BE49-F238E27FC236}">
                  <a16:creationId xmlns:a16="http://schemas.microsoft.com/office/drawing/2014/main" id="{5E336368-E463-DD47-BD71-AD47F317B88B}"/>
                </a:ext>
              </a:extLst>
            </p:cNvPr>
            <p:cNvSpPr/>
            <p:nvPr/>
          </p:nvSpPr>
          <p:spPr>
            <a:xfrm>
              <a:off x="10169495" y="5473662"/>
              <a:ext cx="7014723" cy="2634284"/>
            </a:xfrm>
            <a:prstGeom prst="rect">
              <a:avLst/>
            </a:prstGeom>
            <a:solidFill>
              <a:schemeClr val="accent5">
                <a:lumMod val="60000"/>
                <a:lumOff val="40000"/>
              </a:schemeClr>
            </a:solidFill>
            <a:ln>
              <a:noFill/>
            </a:ln>
            <a:effectLst>
              <a:outerShdw blurRad="164212" sx="97000" sy="97000" algn="ctr"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25000"/>
                    </a:schemeClr>
                  </a:solidFill>
                </a:rPr>
                <a:t>As a PROVIDER</a:t>
              </a:r>
            </a:p>
            <a:p>
              <a:pPr algn="ctr"/>
              <a:r>
                <a:rPr lang="en-US" sz="2800" dirty="0">
                  <a:solidFill>
                    <a:schemeClr val="bg2">
                      <a:lumMod val="25000"/>
                    </a:schemeClr>
                  </a:solidFill>
                </a:rPr>
                <a:t>I need to find the lowest cost source for a new medication for my patient so I can help them save money</a:t>
              </a:r>
            </a:p>
          </p:txBody>
        </p:sp>
        <p:sp>
          <p:nvSpPr>
            <p:cNvPr id="10" name="Freeform 9">
              <a:extLst>
                <a:ext uri="{FF2B5EF4-FFF2-40B4-BE49-F238E27FC236}">
                  <a16:creationId xmlns:a16="http://schemas.microsoft.com/office/drawing/2014/main" id="{9A9183FA-60EF-E5B8-6D2B-3EF02BA80068}"/>
                </a:ext>
              </a:extLst>
            </p:cNvPr>
            <p:cNvSpPr/>
            <p:nvPr/>
          </p:nvSpPr>
          <p:spPr>
            <a:xfrm flipH="1">
              <a:off x="11100626" y="3456451"/>
              <a:ext cx="2322766" cy="1627632"/>
            </a:xfrm>
            <a:custGeom>
              <a:avLst/>
              <a:gdLst>
                <a:gd name="connsiteX0" fmla="*/ 2322766 w 2322766"/>
                <a:gd name="connsiteY0" fmla="*/ 66201 h 1627632"/>
                <a:gd name="connsiteX1" fmla="*/ 384238 w 2322766"/>
                <a:gd name="connsiteY1" fmla="*/ 183728 h 1627632"/>
                <a:gd name="connsiteX2" fmla="*/ 190 w 2322766"/>
                <a:gd name="connsiteY2" fmla="*/ 1627632 h 1627632"/>
              </a:gdLst>
              <a:ahLst/>
              <a:cxnLst>
                <a:cxn ang="0">
                  <a:pos x="connsiteX0" y="connsiteY0"/>
                </a:cxn>
                <a:cxn ang="0">
                  <a:pos x="connsiteX1" y="connsiteY1"/>
                </a:cxn>
                <a:cxn ang="0">
                  <a:pos x="connsiteX2" y="connsiteY2"/>
                </a:cxn>
              </a:cxnLst>
              <a:rect l="l" t="t" r="r" b="b"/>
              <a:pathLst>
                <a:path w="2322766" h="1627632" extrusionOk="0">
                  <a:moveTo>
                    <a:pt x="2322766" y="66201"/>
                  </a:moveTo>
                  <a:cubicBezTo>
                    <a:pt x="1573920" y="60369"/>
                    <a:pt x="792946" y="-73727"/>
                    <a:pt x="384238" y="183728"/>
                  </a:cubicBezTo>
                  <a:cubicBezTo>
                    <a:pt x="-104738" y="500873"/>
                    <a:pt x="21565" y="1048892"/>
                    <a:pt x="190" y="1627632"/>
                  </a:cubicBezTo>
                </a:path>
              </a:pathLst>
            </a:custGeom>
            <a:noFill/>
            <a:ln w="76200">
              <a:solidFill>
                <a:srgbClr val="C00000"/>
              </a:solidFill>
              <a:headEnd type="none" w="med" len="med"/>
              <a:tailEnd type="triangle" w="med" len="med"/>
              <a:extLst>
                <a:ext uri="{C807C97D-BFC1-408E-A445-0C87EB9F89A2}">
                  <ask:lineSketchStyleProps xmlns:ask="http://schemas.microsoft.com/office/drawing/2018/sketchyshapes" sd="388051135">
                    <a:custGeom>
                      <a:avLst/>
                      <a:gdLst>
                        <a:gd name="connsiteX0" fmla="*/ 2322766 w 2322766"/>
                        <a:gd name="connsiteY0" fmla="*/ 72110 h 1772894"/>
                        <a:gd name="connsiteX1" fmla="*/ 384238 w 2322766"/>
                        <a:gd name="connsiteY1" fmla="*/ 200126 h 1772894"/>
                        <a:gd name="connsiteX2" fmla="*/ 190 w 2322766"/>
                        <a:gd name="connsiteY2" fmla="*/ 1772894 h 1772894"/>
                      </a:gdLst>
                      <a:ahLst/>
                      <a:cxnLst>
                        <a:cxn ang="0">
                          <a:pos x="connsiteX0" y="connsiteY0"/>
                        </a:cxn>
                        <a:cxn ang="0">
                          <a:pos x="connsiteX1" y="connsiteY1"/>
                        </a:cxn>
                        <a:cxn ang="0">
                          <a:pos x="connsiteX2" y="connsiteY2"/>
                        </a:cxn>
                      </a:cxnLst>
                      <a:rect l="l" t="t" r="r" b="b"/>
                      <a:pathLst>
                        <a:path w="2322766" h="1772894">
                          <a:moveTo>
                            <a:pt x="2322766" y="72110"/>
                          </a:moveTo>
                          <a:cubicBezTo>
                            <a:pt x="1547050" y="-5614"/>
                            <a:pt x="771334" y="-83338"/>
                            <a:pt x="384238" y="200126"/>
                          </a:cubicBezTo>
                          <a:cubicBezTo>
                            <a:pt x="-2858" y="483590"/>
                            <a:pt x="-1334" y="1128242"/>
                            <a:pt x="190" y="177289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DE927F1-334B-9F53-6B25-B27647308681}"/>
                </a:ext>
              </a:extLst>
            </p:cNvPr>
            <p:cNvSpPr txBox="1"/>
            <p:nvPr/>
          </p:nvSpPr>
          <p:spPr>
            <a:xfrm>
              <a:off x="11062802" y="2925586"/>
              <a:ext cx="3926075" cy="646331"/>
            </a:xfrm>
            <a:prstGeom prst="rect">
              <a:avLst/>
            </a:prstGeom>
            <a:noFill/>
          </p:spPr>
          <p:txBody>
            <a:bodyPr wrap="none" rtlCol="0">
              <a:spAutoFit/>
            </a:bodyPr>
            <a:lstStyle/>
            <a:p>
              <a:r>
                <a:rPr lang="en-US" sz="3600" dirty="0">
                  <a:solidFill>
                    <a:srgbClr val="C00000"/>
                  </a:solidFill>
                  <a:latin typeface="Bradley Hand" pitchFamily="2" charset="77"/>
                </a:rPr>
                <a:t>Different audience</a:t>
              </a:r>
            </a:p>
          </p:txBody>
        </p:sp>
      </p:grpSp>
      <p:sp>
        <p:nvSpPr>
          <p:cNvPr id="15" name="TextBox 14">
            <a:extLst>
              <a:ext uri="{FF2B5EF4-FFF2-40B4-BE49-F238E27FC236}">
                <a16:creationId xmlns:a16="http://schemas.microsoft.com/office/drawing/2014/main" id="{FBFD44AC-EE00-726D-B073-C0EC96C51EE7}"/>
              </a:ext>
            </a:extLst>
          </p:cNvPr>
          <p:cNvSpPr txBox="1"/>
          <p:nvPr/>
        </p:nvSpPr>
        <p:spPr>
          <a:xfrm>
            <a:off x="2134830" y="8447691"/>
            <a:ext cx="14645356" cy="584775"/>
          </a:xfrm>
          <a:prstGeom prst="rect">
            <a:avLst/>
          </a:prstGeom>
          <a:noFill/>
        </p:spPr>
        <p:txBody>
          <a:bodyPr wrap="none" rtlCol="0">
            <a:spAutoFit/>
          </a:bodyPr>
          <a:lstStyle/>
          <a:p>
            <a:r>
              <a:rPr lang="en-US" sz="3200" dirty="0">
                <a:solidFill>
                  <a:srgbClr val="C00000"/>
                </a:solidFill>
                <a:latin typeface="Bradley Hand" pitchFamily="2" charset="77"/>
              </a:rPr>
              <a:t>Lesson: Encourage challenge identification first, and solutions show up later on.</a:t>
            </a:r>
          </a:p>
        </p:txBody>
      </p:sp>
    </p:spTree>
    <p:extLst>
      <p:ext uri="{BB962C8B-B14F-4D97-AF65-F5344CB8AC3E}">
        <p14:creationId xmlns:p14="http://schemas.microsoft.com/office/powerpoint/2010/main" val="310203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B6CFA02-E52A-13D4-3A2B-AB1D3E149486}"/>
              </a:ext>
            </a:extLst>
          </p:cNvPr>
          <p:cNvGrpSpPr/>
          <p:nvPr/>
        </p:nvGrpSpPr>
        <p:grpSpPr>
          <a:xfrm>
            <a:off x="12375244" y="1427852"/>
            <a:ext cx="5511181" cy="6026497"/>
            <a:chOff x="12375244" y="1427852"/>
            <a:chExt cx="5511181" cy="6026497"/>
          </a:xfrm>
        </p:grpSpPr>
        <p:grpSp>
          <p:nvGrpSpPr>
            <p:cNvPr id="30" name="Group 29">
              <a:extLst>
                <a:ext uri="{FF2B5EF4-FFF2-40B4-BE49-F238E27FC236}">
                  <a16:creationId xmlns:a16="http://schemas.microsoft.com/office/drawing/2014/main" id="{14FC5E9E-C17F-87D3-CA9D-273F01BEA555}"/>
                </a:ext>
              </a:extLst>
            </p:cNvPr>
            <p:cNvGrpSpPr/>
            <p:nvPr/>
          </p:nvGrpSpPr>
          <p:grpSpPr>
            <a:xfrm>
              <a:off x="12582939" y="1475479"/>
              <a:ext cx="5303486" cy="5978870"/>
              <a:chOff x="5905500" y="1024890"/>
              <a:chExt cx="3238500" cy="3864864"/>
            </a:xfrm>
            <a:effectLst>
              <a:outerShdw blurRad="50800" dist="50800" dir="5400000" algn="ctr" rotWithShape="0">
                <a:srgbClr val="000000">
                  <a:alpha val="0"/>
                </a:srgbClr>
              </a:outerShdw>
            </a:effectLst>
          </p:grpSpPr>
          <p:pic>
            <p:nvPicPr>
              <p:cNvPr id="31" name="Picture 30" descr="A picture containing indoor, person&#10;&#10;Description automatically generated">
                <a:extLst>
                  <a:ext uri="{FF2B5EF4-FFF2-40B4-BE49-F238E27FC236}">
                    <a16:creationId xmlns:a16="http://schemas.microsoft.com/office/drawing/2014/main" id="{01EB75A6-9648-2634-474D-CEB38FA21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09" y="1024890"/>
                <a:ext cx="3091891" cy="3864864"/>
              </a:xfrm>
              <a:prstGeom prst="rect">
                <a:avLst/>
              </a:prstGeom>
            </p:spPr>
          </p:pic>
          <p:sp>
            <p:nvSpPr>
              <p:cNvPr id="32" name="Rectangle 31">
                <a:extLst>
                  <a:ext uri="{FF2B5EF4-FFF2-40B4-BE49-F238E27FC236}">
                    <a16:creationId xmlns:a16="http://schemas.microsoft.com/office/drawing/2014/main" id="{A7A9FF18-4591-81B6-68CA-F36EB9714091}"/>
                  </a:ext>
                </a:extLst>
              </p:cNvPr>
              <p:cNvSpPr/>
              <p:nvPr/>
            </p:nvSpPr>
            <p:spPr>
              <a:xfrm>
                <a:off x="5905500" y="1024890"/>
                <a:ext cx="1935480" cy="3864864"/>
              </a:xfrm>
              <a:prstGeom prst="rect">
                <a:avLst/>
              </a:prstGeom>
              <a:gradFill>
                <a:gsLst>
                  <a:gs pos="0">
                    <a:schemeClr val="bg1">
                      <a:alpha val="0"/>
                    </a:schemeClr>
                  </a:gs>
                  <a:gs pos="8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33" name="Rectangle 32">
              <a:extLst>
                <a:ext uri="{FF2B5EF4-FFF2-40B4-BE49-F238E27FC236}">
                  <a16:creationId xmlns:a16="http://schemas.microsoft.com/office/drawing/2014/main" id="{3FCB924F-70F7-C91B-3053-63BCAE86DC1A}"/>
                </a:ext>
              </a:extLst>
            </p:cNvPr>
            <p:cNvSpPr/>
            <p:nvPr/>
          </p:nvSpPr>
          <p:spPr>
            <a:xfrm>
              <a:off x="12375244" y="1427852"/>
              <a:ext cx="5496865" cy="6026497"/>
            </a:xfrm>
            <a:prstGeom prst="rect">
              <a:avLst/>
            </a:prstGeom>
            <a:solidFill>
              <a:srgbClr val="FFFFFF">
                <a:alpha val="74902"/>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pic>
        <p:nvPicPr>
          <p:cNvPr id="9" name="Picture Placeholder 8">
            <a:extLst>
              <a:ext uri="{FF2B5EF4-FFF2-40B4-BE49-F238E27FC236}">
                <a16:creationId xmlns:a16="http://schemas.microsoft.com/office/drawing/2014/main" id="{26C0B2C4-7BAD-3669-D10B-149D2A3C49B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500" r="12500"/>
          <a:stretch>
            <a:fillRect/>
          </a:stretch>
        </p:blipFill>
        <p:spPr>
          <a:xfrm>
            <a:off x="2210628" y="2615852"/>
            <a:ext cx="1289050" cy="1289050"/>
          </a:xfrm>
        </p:spPr>
      </p:pic>
      <p:pic>
        <p:nvPicPr>
          <p:cNvPr id="11" name="Picture Placeholder 10" descr="A picture containing text, sign, gallery, colorful&#10;&#10;Description automatically generated">
            <a:extLst>
              <a:ext uri="{FF2B5EF4-FFF2-40B4-BE49-F238E27FC236}">
                <a16:creationId xmlns:a16="http://schemas.microsoft.com/office/drawing/2014/main" id="{192A12C9-6234-3980-CD43-706799F5D3AC}"/>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500" r="12500"/>
          <a:stretch>
            <a:fillRect/>
          </a:stretch>
        </p:blipFill>
        <p:spPr>
          <a:xfrm>
            <a:off x="6404803" y="2598389"/>
            <a:ext cx="1289050" cy="1289050"/>
          </a:xfrm>
        </p:spPr>
      </p:pic>
      <p:sp>
        <p:nvSpPr>
          <p:cNvPr id="18" name="Text Placeholder 17">
            <a:extLst>
              <a:ext uri="{FF2B5EF4-FFF2-40B4-BE49-F238E27FC236}">
                <a16:creationId xmlns:a16="http://schemas.microsoft.com/office/drawing/2014/main" id="{88028BF4-9188-D741-B58A-407525E514F5}"/>
              </a:ext>
            </a:extLst>
          </p:cNvPr>
          <p:cNvSpPr>
            <a:spLocks noGrp="1"/>
          </p:cNvSpPr>
          <p:nvPr>
            <p:ph type="body" sz="quarter" idx="17"/>
          </p:nvPr>
        </p:nvSpPr>
        <p:spPr>
          <a:xfrm>
            <a:off x="902271" y="4771174"/>
            <a:ext cx="3756120" cy="2428452"/>
          </a:xfrm>
        </p:spPr>
        <p:txBody>
          <a:bodyPr/>
          <a:lstStyle/>
          <a:p>
            <a:r>
              <a:rPr lang="en-US" dirty="0"/>
              <a:t>Establish a strong vision with clear goals. A clearly defined product guides the investment of time and resources.</a:t>
            </a:r>
          </a:p>
        </p:txBody>
      </p:sp>
      <p:sp>
        <p:nvSpPr>
          <p:cNvPr id="19" name="Text Placeholder 18">
            <a:extLst>
              <a:ext uri="{FF2B5EF4-FFF2-40B4-BE49-F238E27FC236}">
                <a16:creationId xmlns:a16="http://schemas.microsoft.com/office/drawing/2014/main" id="{9C4C0880-C6A1-584F-8916-76C92E896E02}"/>
              </a:ext>
            </a:extLst>
          </p:cNvPr>
          <p:cNvSpPr>
            <a:spLocks noGrp="1"/>
          </p:cNvSpPr>
          <p:nvPr>
            <p:ph type="body" sz="quarter" idx="18"/>
          </p:nvPr>
        </p:nvSpPr>
        <p:spPr>
          <a:xfrm>
            <a:off x="5085292" y="4760396"/>
            <a:ext cx="3756118" cy="2428452"/>
          </a:xfrm>
        </p:spPr>
        <p:txBody>
          <a:bodyPr/>
          <a:lstStyle/>
          <a:p>
            <a:r>
              <a:rPr lang="en-US" dirty="0"/>
              <a:t>Set direction using clear challenges, not solutions. There are always many ways to solve for challenges. Save solving for later.</a:t>
            </a:r>
          </a:p>
        </p:txBody>
      </p:sp>
      <p:sp>
        <p:nvSpPr>
          <p:cNvPr id="21" name="Text Placeholder 20">
            <a:extLst>
              <a:ext uri="{FF2B5EF4-FFF2-40B4-BE49-F238E27FC236}">
                <a16:creationId xmlns:a16="http://schemas.microsoft.com/office/drawing/2014/main" id="{6C28E9A2-3146-1D4E-9605-EF9A3EE21A99}"/>
              </a:ext>
            </a:extLst>
          </p:cNvPr>
          <p:cNvSpPr>
            <a:spLocks noGrp="1"/>
          </p:cNvSpPr>
          <p:nvPr>
            <p:ph type="body" sz="quarter" idx="20"/>
          </p:nvPr>
        </p:nvSpPr>
        <p:spPr>
          <a:xfrm>
            <a:off x="890434" y="4162079"/>
            <a:ext cx="3754935" cy="449369"/>
          </a:xfrm>
        </p:spPr>
        <p:txBody>
          <a:bodyPr/>
          <a:lstStyle/>
          <a:p>
            <a:r>
              <a:rPr lang="en-US" dirty="0"/>
              <a:t>Set Product Boundaries</a:t>
            </a:r>
          </a:p>
        </p:txBody>
      </p:sp>
      <p:sp>
        <p:nvSpPr>
          <p:cNvPr id="22" name="Text Placeholder 21">
            <a:extLst>
              <a:ext uri="{FF2B5EF4-FFF2-40B4-BE49-F238E27FC236}">
                <a16:creationId xmlns:a16="http://schemas.microsoft.com/office/drawing/2014/main" id="{84B41308-8ACB-8347-8F87-CE5885C93C02}"/>
              </a:ext>
            </a:extLst>
          </p:cNvPr>
          <p:cNvSpPr>
            <a:spLocks noGrp="1"/>
          </p:cNvSpPr>
          <p:nvPr>
            <p:ph type="body" sz="quarter" idx="21"/>
          </p:nvPr>
        </p:nvSpPr>
        <p:spPr>
          <a:xfrm>
            <a:off x="4978289" y="4162079"/>
            <a:ext cx="4142078" cy="584775"/>
          </a:xfrm>
        </p:spPr>
        <p:txBody>
          <a:bodyPr>
            <a:normAutofit/>
          </a:bodyPr>
          <a:lstStyle/>
          <a:p>
            <a:r>
              <a:rPr lang="en-US" dirty="0"/>
              <a:t> Define Challenge Boundaries</a:t>
            </a:r>
          </a:p>
        </p:txBody>
      </p:sp>
      <p:sp>
        <p:nvSpPr>
          <p:cNvPr id="24" name="Text Placeholder 23">
            <a:extLst>
              <a:ext uri="{FF2B5EF4-FFF2-40B4-BE49-F238E27FC236}">
                <a16:creationId xmlns:a16="http://schemas.microsoft.com/office/drawing/2014/main" id="{BAB81551-8CFD-CD4E-9B61-DA8A49F0C75F}"/>
              </a:ext>
            </a:extLst>
          </p:cNvPr>
          <p:cNvSpPr>
            <a:spLocks noGrp="1"/>
          </p:cNvSpPr>
          <p:nvPr>
            <p:ph type="body" sz="quarter" idx="23"/>
          </p:nvPr>
        </p:nvSpPr>
        <p:spPr/>
        <p:txBody>
          <a:bodyPr/>
          <a:lstStyle/>
          <a:p>
            <a:r>
              <a:rPr lang="en-US" dirty="0"/>
              <a:t> TIP: </a:t>
            </a:r>
            <a:r>
              <a:rPr lang="en-US" i="1" dirty="0"/>
              <a:t>Embrace empathy as your context.</a:t>
            </a:r>
            <a:endParaRPr lang="en-US" dirty="0"/>
          </a:p>
        </p:txBody>
      </p:sp>
      <p:sp>
        <p:nvSpPr>
          <p:cNvPr id="25" name="Text Placeholder 24">
            <a:extLst>
              <a:ext uri="{FF2B5EF4-FFF2-40B4-BE49-F238E27FC236}">
                <a16:creationId xmlns:a16="http://schemas.microsoft.com/office/drawing/2014/main" id="{906FB24D-F50D-C54E-B6EA-E20689E30C22}"/>
              </a:ext>
            </a:extLst>
          </p:cNvPr>
          <p:cNvSpPr>
            <a:spLocks noGrp="1"/>
          </p:cNvSpPr>
          <p:nvPr>
            <p:ph type="body" sz="quarter" idx="24"/>
          </p:nvPr>
        </p:nvSpPr>
        <p:spPr/>
        <p:txBody>
          <a:bodyPr/>
          <a:lstStyle/>
          <a:p>
            <a:r>
              <a:rPr lang="en-US" dirty="0"/>
              <a:t>IDENTIFY FACTORS</a:t>
            </a:r>
          </a:p>
        </p:txBody>
      </p:sp>
      <p:sp>
        <p:nvSpPr>
          <p:cNvPr id="26" name="Text Placeholder 25">
            <a:extLst>
              <a:ext uri="{FF2B5EF4-FFF2-40B4-BE49-F238E27FC236}">
                <a16:creationId xmlns:a16="http://schemas.microsoft.com/office/drawing/2014/main" id="{ADC16A25-AEEB-B24E-A57D-A20F5F170147}"/>
              </a:ext>
            </a:extLst>
          </p:cNvPr>
          <p:cNvSpPr>
            <a:spLocks noGrp="1"/>
          </p:cNvSpPr>
          <p:nvPr>
            <p:ph type="body" sz="quarter" idx="25"/>
          </p:nvPr>
        </p:nvSpPr>
        <p:spPr/>
        <p:txBody>
          <a:bodyPr/>
          <a:lstStyle/>
          <a:p>
            <a:r>
              <a:rPr lang="en-US" dirty="0"/>
              <a:t>TAKE - AWAYS</a:t>
            </a:r>
          </a:p>
        </p:txBody>
      </p:sp>
      <p:sp>
        <p:nvSpPr>
          <p:cNvPr id="2" name="Picture Placeholder 16">
            <a:extLst>
              <a:ext uri="{FF2B5EF4-FFF2-40B4-BE49-F238E27FC236}">
                <a16:creationId xmlns:a16="http://schemas.microsoft.com/office/drawing/2014/main" id="{D3E38191-ED96-2298-05BD-4F84C812CB48}"/>
              </a:ext>
            </a:extLst>
          </p:cNvPr>
          <p:cNvSpPr txBox="1">
            <a:spLocks/>
          </p:cNvSpPr>
          <p:nvPr/>
        </p:nvSpPr>
        <p:spPr>
          <a:xfrm>
            <a:off x="14880999" y="2600744"/>
            <a:ext cx="1288965" cy="1288965"/>
          </a:xfrm>
          <a:prstGeom prst="rect">
            <a:avLst/>
          </a:prstGeom>
          <a:noFill/>
        </p:spPr>
      </p:sp>
      <p:sp>
        <p:nvSpPr>
          <p:cNvPr id="3" name="Text Placeholder 19">
            <a:extLst>
              <a:ext uri="{FF2B5EF4-FFF2-40B4-BE49-F238E27FC236}">
                <a16:creationId xmlns:a16="http://schemas.microsoft.com/office/drawing/2014/main" id="{AE6DA8DB-29FF-1491-0534-BC41920DBE27}"/>
              </a:ext>
            </a:extLst>
          </p:cNvPr>
          <p:cNvSpPr txBox="1">
            <a:spLocks/>
          </p:cNvSpPr>
          <p:nvPr/>
        </p:nvSpPr>
        <p:spPr>
          <a:xfrm>
            <a:off x="13560829" y="4771407"/>
            <a:ext cx="3743100" cy="242845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
        <p:nvSpPr>
          <p:cNvPr id="4" name="Text Placeholder 22">
            <a:extLst>
              <a:ext uri="{FF2B5EF4-FFF2-40B4-BE49-F238E27FC236}">
                <a16:creationId xmlns:a16="http://schemas.microsoft.com/office/drawing/2014/main" id="{C6B17278-939F-5FBC-A49D-484BF6F4B4D5}"/>
              </a:ext>
            </a:extLst>
          </p:cNvPr>
          <p:cNvSpPr txBox="1">
            <a:spLocks/>
          </p:cNvSpPr>
          <p:nvPr/>
        </p:nvSpPr>
        <p:spPr>
          <a:xfrm>
            <a:off x="13560832" y="4144749"/>
            <a:ext cx="3754936" cy="449369"/>
          </a:xfrm>
          <a:prstGeom prst="rect">
            <a:avLst/>
          </a:prstGeom>
          <a:noFill/>
        </p:spPr>
        <p:txBody>
          <a:bodyPr vert="horz" lIns="0" tIns="0" rIns="0" bIns="0" rtlCol="0">
            <a:normAutofit/>
          </a:bodyPr>
          <a:lstStyle>
            <a:lvl1pPr marL="0" indent="0" algn="ctr" defTabSz="1341089" rtl="0" eaLnBrk="1" latinLnBrk="0" hangingPunct="1">
              <a:lnSpc>
                <a:spcPct val="150000"/>
              </a:lnSpc>
              <a:spcBef>
                <a:spcPts val="0"/>
              </a:spcBef>
              <a:buClr>
                <a:schemeClr val="tx1"/>
              </a:buClr>
              <a:buFont typeface="Arial" pitchFamily="34" charset="0"/>
              <a:buNone/>
              <a:defRPr sz="2201" b="1" kern="1200">
                <a:solidFill>
                  <a:schemeClr val="accent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pic>
        <p:nvPicPr>
          <p:cNvPr id="13" name="Picture Placeholder 12" descr="Shape, icon&#10;&#10;Description automatically generated">
            <a:extLst>
              <a:ext uri="{FF2B5EF4-FFF2-40B4-BE49-F238E27FC236}">
                <a16:creationId xmlns:a16="http://schemas.microsoft.com/office/drawing/2014/main" id="{6CE61A7E-E9C8-C91A-6151-9DDD2807F015}"/>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2500" r="12500"/>
          <a:stretch>
            <a:fillRect/>
          </a:stretch>
        </p:blipFill>
        <p:spPr>
          <a:xfrm>
            <a:off x="10647568" y="2599977"/>
            <a:ext cx="1289050" cy="1289050"/>
          </a:xfrm>
        </p:spPr>
      </p:pic>
      <p:sp>
        <p:nvSpPr>
          <p:cNvPr id="20" name="Text Placeholder 19">
            <a:extLst>
              <a:ext uri="{FF2B5EF4-FFF2-40B4-BE49-F238E27FC236}">
                <a16:creationId xmlns:a16="http://schemas.microsoft.com/office/drawing/2014/main" id="{D64DC2E7-4FF4-9D49-AFA5-905F32DD399F}"/>
              </a:ext>
            </a:extLst>
          </p:cNvPr>
          <p:cNvSpPr>
            <a:spLocks noGrp="1"/>
          </p:cNvSpPr>
          <p:nvPr>
            <p:ph type="body" sz="quarter" idx="19"/>
          </p:nvPr>
        </p:nvSpPr>
        <p:spPr>
          <a:xfrm>
            <a:off x="9403502" y="4780310"/>
            <a:ext cx="3743100" cy="2428452"/>
          </a:xfrm>
        </p:spPr>
        <p:txBody>
          <a:bodyPr/>
          <a:lstStyle/>
          <a:p>
            <a:r>
              <a:rPr lang="en-US" dirty="0"/>
              <a:t>Avoid targeting only what the challenge is. Be sure and include WHO’S challenge it is and WHY, or for what reason, the challenge is important.</a:t>
            </a:r>
          </a:p>
        </p:txBody>
      </p:sp>
      <p:sp>
        <p:nvSpPr>
          <p:cNvPr id="8" name="Rounded Rectangle 7">
            <a:extLst>
              <a:ext uri="{FF2B5EF4-FFF2-40B4-BE49-F238E27FC236}">
                <a16:creationId xmlns:a16="http://schemas.microsoft.com/office/drawing/2014/main" id="{46FF96EA-E346-CA70-FDDF-FEC3EC99F517}"/>
              </a:ext>
            </a:extLst>
          </p:cNvPr>
          <p:cNvSpPr/>
          <p:nvPr/>
        </p:nvSpPr>
        <p:spPr>
          <a:xfrm>
            <a:off x="4948034" y="2294807"/>
            <a:ext cx="4195421" cy="5062434"/>
          </a:xfrm>
          <a:prstGeom prst="roundRect">
            <a:avLst>
              <a:gd name="adj" fmla="val 6951"/>
            </a:avLst>
          </a:prstGeom>
          <a:solidFill>
            <a:srgbClr val="F6612C">
              <a:alpha val="15474"/>
            </a:srgbClr>
          </a:solidFill>
          <a:ln>
            <a:noFill/>
          </a:ln>
          <a:effectLst>
            <a:outerShdw blurRad="50800" dist="77014" dir="5400000" algn="ctr" rotWithShape="0">
              <a:srgbClr val="000000">
                <a:alpha val="2224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3" name="Text Placeholder 22">
            <a:extLst>
              <a:ext uri="{FF2B5EF4-FFF2-40B4-BE49-F238E27FC236}">
                <a16:creationId xmlns:a16="http://schemas.microsoft.com/office/drawing/2014/main" id="{25365FB5-35A1-8A43-B787-C1E04103A544}"/>
              </a:ext>
            </a:extLst>
          </p:cNvPr>
          <p:cNvSpPr>
            <a:spLocks noGrp="1"/>
          </p:cNvSpPr>
          <p:nvPr>
            <p:ph type="body" sz="quarter" idx="22"/>
          </p:nvPr>
        </p:nvSpPr>
        <p:spPr>
          <a:xfrm>
            <a:off x="9226675" y="4162079"/>
            <a:ext cx="4035289" cy="432039"/>
          </a:xfrm>
        </p:spPr>
        <p:txBody>
          <a:bodyPr>
            <a:normAutofit lnSpcReduction="10000"/>
          </a:bodyPr>
          <a:lstStyle/>
          <a:p>
            <a:r>
              <a:rPr lang="en-US" dirty="0"/>
              <a:t> Be purpose and user centric</a:t>
            </a:r>
          </a:p>
        </p:txBody>
      </p:sp>
    </p:spTree>
    <p:extLst>
      <p:ext uri="{BB962C8B-B14F-4D97-AF65-F5344CB8AC3E}">
        <p14:creationId xmlns:p14="http://schemas.microsoft.com/office/powerpoint/2010/main" val="39264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045E-6 2.0202E-6 L 0.2389 0.00237 " pathEditMode="relative" rAng="0" ptsTypes="AA">
                                      <p:cBhvr>
                                        <p:cTn id="6" dur="2000" fill="hold"/>
                                        <p:tgtEl>
                                          <p:spTgt spid="8"/>
                                        </p:tgtEl>
                                        <p:attrNameLst>
                                          <p:attrName>ppt_x</p:attrName>
                                          <p:attrName>ppt_y</p:attrName>
                                        </p:attrNameLst>
                                      </p:cBhvr>
                                      <p:rCtr x="11941" y="1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14</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pic>
        <p:nvPicPr>
          <p:cNvPr id="4" name="Picture 3">
            <a:extLst>
              <a:ext uri="{FF2B5EF4-FFF2-40B4-BE49-F238E27FC236}">
                <a16:creationId xmlns:a16="http://schemas.microsoft.com/office/drawing/2014/main" id="{6F064BDC-2569-9C90-AA67-AF5BF76815A4}"/>
              </a:ext>
            </a:extLst>
          </p:cNvPr>
          <p:cNvPicPr>
            <a:picLocks noChangeAspect="1"/>
          </p:cNvPicPr>
          <p:nvPr/>
        </p:nvPicPr>
        <p:blipFill>
          <a:blip r:embed="rId3"/>
          <a:stretch>
            <a:fillRect/>
          </a:stretch>
        </p:blipFill>
        <p:spPr>
          <a:xfrm>
            <a:off x="14496737" y="2497589"/>
            <a:ext cx="3105463" cy="6307152"/>
          </a:xfrm>
          <a:prstGeom prst="rect">
            <a:avLst/>
          </a:prstGeom>
        </p:spPr>
      </p:pic>
      <p:graphicFrame>
        <p:nvGraphicFramePr>
          <p:cNvPr id="5" name="Content Placeholder 6">
            <a:extLst>
              <a:ext uri="{FF2B5EF4-FFF2-40B4-BE49-F238E27FC236}">
                <a16:creationId xmlns:a16="http://schemas.microsoft.com/office/drawing/2014/main" id="{4AA3733A-56B7-D797-1C4D-EB63BA789BAF}"/>
              </a:ext>
            </a:extLst>
          </p:cNvPr>
          <p:cNvGraphicFramePr>
            <a:graphicFrameLocks/>
          </p:cNvGraphicFramePr>
          <p:nvPr>
            <p:extLst>
              <p:ext uri="{D42A27DB-BD31-4B8C-83A1-F6EECF244321}">
                <p14:modId xmlns:p14="http://schemas.microsoft.com/office/powerpoint/2010/main" val="484565957"/>
              </p:ext>
            </p:extLst>
          </p:nvPr>
        </p:nvGraphicFramePr>
        <p:xfrm>
          <a:off x="794271" y="2497589"/>
          <a:ext cx="13041000" cy="5063743"/>
        </p:xfrm>
        <a:graphic>
          <a:graphicData uri="http://schemas.openxmlformats.org/drawingml/2006/table">
            <a:tbl>
              <a:tblPr firstRow="1" firstCol="1" bandRow="1">
                <a:tableStyleId>{B301B821-A1FF-4177-AEE7-76D212191A09}</a:tableStyleId>
              </a:tblPr>
              <a:tblGrid>
                <a:gridCol w="1863000">
                  <a:extLst>
                    <a:ext uri="{9D8B030D-6E8A-4147-A177-3AD203B41FA5}">
                      <a16:colId xmlns:a16="http://schemas.microsoft.com/office/drawing/2014/main" val="1338458044"/>
                    </a:ext>
                  </a:extLst>
                </a:gridCol>
                <a:gridCol w="1863000">
                  <a:extLst>
                    <a:ext uri="{9D8B030D-6E8A-4147-A177-3AD203B41FA5}">
                      <a16:colId xmlns:a16="http://schemas.microsoft.com/office/drawing/2014/main" val="2229811254"/>
                    </a:ext>
                  </a:extLst>
                </a:gridCol>
                <a:gridCol w="1863000">
                  <a:extLst>
                    <a:ext uri="{9D8B030D-6E8A-4147-A177-3AD203B41FA5}">
                      <a16:colId xmlns:a16="http://schemas.microsoft.com/office/drawing/2014/main" val="541901449"/>
                    </a:ext>
                  </a:extLst>
                </a:gridCol>
                <a:gridCol w="1863000">
                  <a:extLst>
                    <a:ext uri="{9D8B030D-6E8A-4147-A177-3AD203B41FA5}">
                      <a16:colId xmlns:a16="http://schemas.microsoft.com/office/drawing/2014/main" val="2419196188"/>
                    </a:ext>
                  </a:extLst>
                </a:gridCol>
                <a:gridCol w="1863000">
                  <a:extLst>
                    <a:ext uri="{9D8B030D-6E8A-4147-A177-3AD203B41FA5}">
                      <a16:colId xmlns:a16="http://schemas.microsoft.com/office/drawing/2014/main" val="3463735826"/>
                    </a:ext>
                  </a:extLst>
                </a:gridCol>
                <a:gridCol w="1863000">
                  <a:extLst>
                    <a:ext uri="{9D8B030D-6E8A-4147-A177-3AD203B41FA5}">
                      <a16:colId xmlns:a16="http://schemas.microsoft.com/office/drawing/2014/main" val="2800078462"/>
                    </a:ext>
                  </a:extLst>
                </a:gridCol>
                <a:gridCol w="1863000">
                  <a:extLst>
                    <a:ext uri="{9D8B030D-6E8A-4147-A177-3AD203B41FA5}">
                      <a16:colId xmlns:a16="http://schemas.microsoft.com/office/drawing/2014/main" val="727394909"/>
                    </a:ext>
                  </a:extLst>
                </a:gridCol>
              </a:tblGrid>
              <a:tr h="921435">
                <a:tc>
                  <a:txBody>
                    <a:bodyPr/>
                    <a:lstStyle/>
                    <a:p>
                      <a:r>
                        <a:rPr lang="en-US" sz="2300" dirty="0"/>
                        <a:t>Solutions</a:t>
                      </a:r>
                    </a:p>
                  </a:txBody>
                  <a:tcPr marL="134112" marR="134112" marT="67056" marB="67056" anchor="ctr">
                    <a:lnL w="12700" cmpd="sng">
                      <a:noFill/>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Lower cost</a:t>
                      </a:r>
                    </a:p>
                  </a:txBody>
                  <a:tcPr marL="134112" marR="134112" marT="67056" marB="6705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Wherever</a:t>
                      </a:r>
                      <a:br>
                        <a:rPr lang="en-US" sz="2300" dirty="0"/>
                      </a:br>
                      <a:r>
                        <a:rPr lang="en-US" sz="2300" dirty="0"/>
                        <a:t>whenever</a:t>
                      </a:r>
                    </a:p>
                  </a:txBody>
                  <a:tcPr marL="134112" marR="134112" marT="67056" marB="6705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Utilize</a:t>
                      </a:r>
                      <a:br>
                        <a:rPr lang="en-US" sz="2300" dirty="0"/>
                      </a:br>
                      <a:r>
                        <a:rPr lang="en-US" sz="2300" dirty="0"/>
                        <a:t>Insights</a:t>
                      </a:r>
                    </a:p>
                  </a:txBody>
                  <a:tcPr marL="134112" marR="134112" marT="67056" marB="6705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New Tech</a:t>
                      </a:r>
                    </a:p>
                  </a:txBody>
                  <a:tcPr marL="134112" marR="134112" marT="67056" marB="6705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Market Leader</a:t>
                      </a:r>
                    </a:p>
                  </a:txBody>
                  <a:tcPr marL="134112" marR="134112" marT="67056" marB="6705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r>
                        <a:rPr lang="en-US" sz="2300" dirty="0"/>
                        <a:t>Spin-up Fast</a:t>
                      </a:r>
                    </a:p>
                  </a:txBody>
                  <a:tcPr marL="134112" marR="134112" marT="67056" marB="67056"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94808780"/>
                  </a:ext>
                </a:extLst>
              </a:tr>
              <a:tr h="1476951">
                <a:tc>
                  <a:txBody>
                    <a:bodyPr/>
                    <a:lstStyle/>
                    <a:p>
                      <a:r>
                        <a:rPr lang="en-US" sz="2300" b="0" dirty="0"/>
                        <a:t>Web Page</a:t>
                      </a:r>
                    </a:p>
                  </a:txBody>
                  <a:tcPr marL="134112" marR="134112" marT="67056" marB="67056"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C00000"/>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C00000"/>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C00000"/>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6379345"/>
                  </a:ext>
                </a:extLst>
              </a:tr>
              <a:tr h="1373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t>Phone App</a:t>
                      </a:r>
                    </a:p>
                  </a:txBody>
                  <a:tcPr marL="134112" marR="134112" marT="67056" marB="67056"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C00000"/>
                          </a:solidFill>
                        </a:rPr>
                        <a:t>-</a:t>
                      </a:r>
                    </a:p>
                  </a:txBody>
                  <a:tcPr marL="134112" marR="134112" marT="67056" marB="67056"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05401886"/>
                  </a:ext>
                </a:extLst>
              </a:tr>
              <a:tr h="12920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b="0" dirty="0"/>
                        <a:t>Hybrid App</a:t>
                      </a:r>
                    </a:p>
                  </a:txBody>
                  <a:tcPr marL="134112" marR="134112" marT="67056" marB="67056"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accent3"/>
                          </a:solidFill>
                        </a:rPr>
                        <a:t>+</a:t>
                      </a:r>
                    </a:p>
                  </a:txBody>
                  <a:tcPr marL="134112" marR="134112" marT="67056" marB="67056"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9409766"/>
                  </a:ext>
                </a:extLst>
              </a:tr>
            </a:tbl>
          </a:graphicData>
        </a:graphic>
      </p:graphicFrame>
      <p:grpSp>
        <p:nvGrpSpPr>
          <p:cNvPr id="7" name="Group 6">
            <a:extLst>
              <a:ext uri="{FF2B5EF4-FFF2-40B4-BE49-F238E27FC236}">
                <a16:creationId xmlns:a16="http://schemas.microsoft.com/office/drawing/2014/main" id="{7F9B2FF8-65E6-6B63-5D81-5E199E80EA54}"/>
              </a:ext>
            </a:extLst>
          </p:cNvPr>
          <p:cNvGrpSpPr/>
          <p:nvPr/>
        </p:nvGrpSpPr>
        <p:grpSpPr>
          <a:xfrm>
            <a:off x="291298" y="6188150"/>
            <a:ext cx="13949843" cy="2483590"/>
            <a:chOff x="291298" y="6419088"/>
            <a:chExt cx="13949843" cy="2255648"/>
          </a:xfrm>
        </p:grpSpPr>
        <p:sp>
          <p:nvSpPr>
            <p:cNvPr id="3" name="Freeform 2">
              <a:extLst>
                <a:ext uri="{FF2B5EF4-FFF2-40B4-BE49-F238E27FC236}">
                  <a16:creationId xmlns:a16="http://schemas.microsoft.com/office/drawing/2014/main" id="{5F3F73F2-A995-7583-E0BC-D8F280026795}"/>
                </a:ext>
              </a:extLst>
            </p:cNvPr>
            <p:cNvSpPr/>
            <p:nvPr/>
          </p:nvSpPr>
          <p:spPr>
            <a:xfrm>
              <a:off x="291298" y="6419088"/>
              <a:ext cx="13949843" cy="1530768"/>
            </a:xfrm>
            <a:custGeom>
              <a:avLst/>
              <a:gdLst>
                <a:gd name="connsiteX0" fmla="*/ 7499390 w 13949843"/>
                <a:gd name="connsiteY0" fmla="*/ 181224 h 1685458"/>
                <a:gd name="connsiteX1" fmla="*/ 1427774 w 13949843"/>
                <a:gd name="connsiteY1" fmla="*/ 140952 h 1685458"/>
                <a:gd name="connsiteX2" fmla="*/ 1310 w 13949843"/>
                <a:gd name="connsiteY2" fmla="*/ 704762 h 1685458"/>
                <a:gd name="connsiteX3" fmla="*/ 1354622 w 13949843"/>
                <a:gd name="connsiteY3" fmla="*/ 1328980 h 1685458"/>
                <a:gd name="connsiteX4" fmla="*/ 7920014 w 13949843"/>
                <a:gd name="connsiteY4" fmla="*/ 1671294 h 1685458"/>
                <a:gd name="connsiteX5" fmla="*/ 12674894 w 13949843"/>
                <a:gd name="connsiteY5" fmla="*/ 1510205 h 1685458"/>
                <a:gd name="connsiteX6" fmla="*/ 13863614 w 13949843"/>
                <a:gd name="connsiteY6" fmla="*/ 543673 h 1685458"/>
                <a:gd name="connsiteX7" fmla="*/ 10882670 w 13949843"/>
                <a:gd name="connsiteY7" fmla="*/ 140952 h 1685458"/>
                <a:gd name="connsiteX8" fmla="*/ 7225070 w 13949843"/>
                <a:gd name="connsiteY8" fmla="*/ 0 h 168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9843" h="1685458" extrusionOk="0">
                  <a:moveTo>
                    <a:pt x="7499390" y="181224"/>
                  </a:moveTo>
                  <a:cubicBezTo>
                    <a:pt x="4988641" y="-74149"/>
                    <a:pt x="2871895" y="136488"/>
                    <a:pt x="1427774" y="140952"/>
                  </a:cubicBezTo>
                  <a:cubicBezTo>
                    <a:pt x="196353" y="185556"/>
                    <a:pt x="25581" y="541147"/>
                    <a:pt x="1310" y="704762"/>
                  </a:cubicBezTo>
                  <a:cubicBezTo>
                    <a:pt x="-3123" y="913635"/>
                    <a:pt x="73425" y="1116267"/>
                    <a:pt x="1354622" y="1328980"/>
                  </a:cubicBezTo>
                  <a:cubicBezTo>
                    <a:pt x="3106019" y="1624946"/>
                    <a:pt x="5821201" y="1501885"/>
                    <a:pt x="7920014" y="1671294"/>
                  </a:cubicBezTo>
                  <a:cubicBezTo>
                    <a:pt x="9789175" y="1763180"/>
                    <a:pt x="11641780" y="1657602"/>
                    <a:pt x="12674894" y="1510205"/>
                  </a:cubicBezTo>
                  <a:cubicBezTo>
                    <a:pt x="13586573" y="1331840"/>
                    <a:pt x="14097520" y="799515"/>
                    <a:pt x="13863614" y="543673"/>
                  </a:cubicBezTo>
                  <a:cubicBezTo>
                    <a:pt x="13370641" y="339053"/>
                    <a:pt x="12132554" y="8690"/>
                    <a:pt x="10882670" y="140952"/>
                  </a:cubicBezTo>
                  <a:cubicBezTo>
                    <a:pt x="9918979" y="-36448"/>
                    <a:pt x="8355341" y="-179106"/>
                    <a:pt x="7225070" y="0"/>
                  </a:cubicBezTo>
                </a:path>
              </a:pathLst>
            </a:custGeom>
            <a:noFill/>
            <a:ln w="76200">
              <a:solidFill>
                <a:srgbClr val="C00000"/>
              </a:solidFill>
              <a:extLst>
                <a:ext uri="{C807C97D-BFC1-408E-A445-0C87EB9F89A2}">
                  <ask:lineSketchStyleProps xmlns:ask="http://schemas.microsoft.com/office/drawing/2018/sketchyshapes" sd="2691192058">
                    <a:custGeom>
                      <a:avLst/>
                      <a:gdLst>
                        <a:gd name="connsiteX0" fmla="*/ 7499390 w 13949843"/>
                        <a:gd name="connsiteY0" fmla="*/ 164592 h 1530768"/>
                        <a:gd name="connsiteX1" fmla="*/ 1427774 w 13949843"/>
                        <a:gd name="connsiteY1" fmla="*/ 128016 h 1530768"/>
                        <a:gd name="connsiteX2" fmla="*/ 1310 w 13949843"/>
                        <a:gd name="connsiteY2" fmla="*/ 640080 h 1530768"/>
                        <a:gd name="connsiteX3" fmla="*/ 1354622 w 13949843"/>
                        <a:gd name="connsiteY3" fmla="*/ 1207008 h 1530768"/>
                        <a:gd name="connsiteX4" fmla="*/ 7920014 w 13949843"/>
                        <a:gd name="connsiteY4" fmla="*/ 1517904 h 1530768"/>
                        <a:gd name="connsiteX5" fmla="*/ 12674894 w 13949843"/>
                        <a:gd name="connsiteY5" fmla="*/ 1371600 h 1530768"/>
                        <a:gd name="connsiteX6" fmla="*/ 13863614 w 13949843"/>
                        <a:gd name="connsiteY6" fmla="*/ 493776 h 1530768"/>
                        <a:gd name="connsiteX7" fmla="*/ 10882670 w 13949843"/>
                        <a:gd name="connsiteY7" fmla="*/ 128016 h 1530768"/>
                        <a:gd name="connsiteX8" fmla="*/ 7225070 w 13949843"/>
                        <a:gd name="connsiteY8" fmla="*/ 0 h 153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9843" h="1530768">
                          <a:moveTo>
                            <a:pt x="7499390" y="164592"/>
                          </a:moveTo>
                          <a:cubicBezTo>
                            <a:pt x="5088422" y="106680"/>
                            <a:pt x="2677454" y="48768"/>
                            <a:pt x="1427774" y="128016"/>
                          </a:cubicBezTo>
                          <a:cubicBezTo>
                            <a:pt x="178094" y="207264"/>
                            <a:pt x="13502" y="460248"/>
                            <a:pt x="1310" y="640080"/>
                          </a:cubicBezTo>
                          <a:cubicBezTo>
                            <a:pt x="-10882" y="819912"/>
                            <a:pt x="34838" y="1060704"/>
                            <a:pt x="1354622" y="1207008"/>
                          </a:cubicBezTo>
                          <a:cubicBezTo>
                            <a:pt x="2674406" y="1353312"/>
                            <a:pt x="6033302" y="1490472"/>
                            <a:pt x="7920014" y="1517904"/>
                          </a:cubicBezTo>
                          <a:cubicBezTo>
                            <a:pt x="9806726" y="1545336"/>
                            <a:pt x="11684294" y="1542288"/>
                            <a:pt x="12674894" y="1371600"/>
                          </a:cubicBezTo>
                          <a:cubicBezTo>
                            <a:pt x="13665494" y="1200912"/>
                            <a:pt x="14162318" y="701040"/>
                            <a:pt x="13863614" y="493776"/>
                          </a:cubicBezTo>
                          <a:cubicBezTo>
                            <a:pt x="13564910" y="286512"/>
                            <a:pt x="11989094" y="210312"/>
                            <a:pt x="10882670" y="128016"/>
                          </a:cubicBezTo>
                          <a:cubicBezTo>
                            <a:pt x="9776246" y="45720"/>
                            <a:pt x="8500658" y="22860"/>
                            <a:pt x="7225070"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A740E44-C6E4-F338-82C4-2457A9388920}"/>
                </a:ext>
              </a:extLst>
            </p:cNvPr>
            <p:cNvSpPr txBox="1"/>
            <p:nvPr/>
          </p:nvSpPr>
          <p:spPr>
            <a:xfrm rot="178806">
              <a:off x="4542217" y="8087725"/>
              <a:ext cx="5545108" cy="587011"/>
            </a:xfrm>
            <a:prstGeom prst="rect">
              <a:avLst/>
            </a:prstGeom>
            <a:noFill/>
          </p:spPr>
          <p:txBody>
            <a:bodyPr wrap="none" rtlCol="0">
              <a:spAutoFit/>
            </a:bodyPr>
            <a:lstStyle/>
            <a:p>
              <a:r>
                <a:rPr lang="en-US" sz="3600" dirty="0">
                  <a:solidFill>
                    <a:srgbClr val="C00000"/>
                  </a:solidFill>
                  <a:latin typeface="Bradley Hand" pitchFamily="2" charset="77"/>
                </a:rPr>
                <a:t>Best hypothesized solution</a:t>
              </a:r>
            </a:p>
          </p:txBody>
        </p:sp>
      </p:grpSp>
      <p:sp>
        <p:nvSpPr>
          <p:cNvPr id="8" name="5-Point Star 7">
            <a:extLst>
              <a:ext uri="{FF2B5EF4-FFF2-40B4-BE49-F238E27FC236}">
                <a16:creationId xmlns:a16="http://schemas.microsoft.com/office/drawing/2014/main" id="{4161D9B4-625A-3C42-ED5F-1B180458B14D}"/>
              </a:ext>
            </a:extLst>
          </p:cNvPr>
          <p:cNvSpPr/>
          <p:nvPr/>
        </p:nvSpPr>
        <p:spPr>
          <a:xfrm>
            <a:off x="4046329" y="2326377"/>
            <a:ext cx="377687" cy="341382"/>
          </a:xfrm>
          <a:prstGeom prst="star5">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3175">
                <a:solidFill>
                  <a:schemeClr val="tx1"/>
                </a:solidFill>
              </a:ln>
            </a:endParaRPr>
          </a:p>
        </p:txBody>
      </p:sp>
      <p:sp>
        <p:nvSpPr>
          <p:cNvPr id="9" name="5-Point Star 8">
            <a:extLst>
              <a:ext uri="{FF2B5EF4-FFF2-40B4-BE49-F238E27FC236}">
                <a16:creationId xmlns:a16="http://schemas.microsoft.com/office/drawing/2014/main" id="{06E285EF-EBB0-DD26-0787-87E0FB75D906}"/>
              </a:ext>
            </a:extLst>
          </p:cNvPr>
          <p:cNvSpPr/>
          <p:nvPr/>
        </p:nvSpPr>
        <p:spPr>
          <a:xfrm>
            <a:off x="5939675" y="2326377"/>
            <a:ext cx="377687" cy="341382"/>
          </a:xfrm>
          <a:prstGeom prst="star5">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3175">
                <a:solidFill>
                  <a:schemeClr val="tx1"/>
                </a:solidFill>
              </a:ln>
            </a:endParaRPr>
          </a:p>
        </p:txBody>
      </p:sp>
    </p:spTree>
    <p:extLst>
      <p:ext uri="{BB962C8B-B14F-4D97-AF65-F5344CB8AC3E}">
        <p14:creationId xmlns:p14="http://schemas.microsoft.com/office/powerpoint/2010/main" val="38819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15</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2" name="Content Placeholder 10">
            <a:extLst>
              <a:ext uri="{FF2B5EF4-FFF2-40B4-BE49-F238E27FC236}">
                <a16:creationId xmlns:a16="http://schemas.microsoft.com/office/drawing/2014/main" id="{D41BE71B-86DE-7046-8520-AB1D391D7447}"/>
              </a:ext>
            </a:extLst>
          </p:cNvPr>
          <p:cNvSpPr>
            <a:spLocks noGrp="1"/>
          </p:cNvSpPr>
          <p:nvPr>
            <p:ph type="body" sz="quarter" idx="13"/>
          </p:nvPr>
        </p:nvSpPr>
        <p:spPr>
          <a:xfrm>
            <a:off x="794271" y="3211189"/>
            <a:ext cx="15339608" cy="2190059"/>
          </a:xfrm>
        </p:spPr>
        <p:txBody>
          <a:bodyPr/>
          <a:lstStyle/>
          <a:p>
            <a:pPr marL="328698" indent="-328698"/>
            <a:r>
              <a:rPr lang="en-US" b="1" dirty="0"/>
              <a:t>Web Page: </a:t>
            </a:r>
            <a:r>
              <a:rPr lang="en-US" dirty="0"/>
              <a:t>Not great on-the-run solution</a:t>
            </a:r>
          </a:p>
          <a:p>
            <a:pPr marL="328698" indent="-328698"/>
            <a:r>
              <a:rPr lang="en-US" b="1" dirty="0"/>
              <a:t>Native Mobile App: </a:t>
            </a:r>
            <a:r>
              <a:rPr lang="en-US" dirty="0"/>
              <a:t>Slower to produce and approve</a:t>
            </a:r>
          </a:p>
          <a:p>
            <a:pPr marL="328698" indent="-328698"/>
            <a:r>
              <a:rPr lang="en-US" b="1" dirty="0"/>
              <a:t>Hybrid Web App: </a:t>
            </a:r>
            <a:r>
              <a:rPr lang="en-US" dirty="0"/>
              <a:t>Mobile experience, with quicker wins</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4272" y="2389879"/>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SOLUTION OPTIONS IDENTIFIED BY THE TEAM DURING REFINEMENT</a:t>
            </a:r>
          </a:p>
        </p:txBody>
      </p:sp>
      <p:grpSp>
        <p:nvGrpSpPr>
          <p:cNvPr id="4" name="Group 3">
            <a:extLst>
              <a:ext uri="{FF2B5EF4-FFF2-40B4-BE49-F238E27FC236}">
                <a16:creationId xmlns:a16="http://schemas.microsoft.com/office/drawing/2014/main" id="{8E037024-5C3A-4E26-9BAC-89991BC5B6FC}"/>
              </a:ext>
            </a:extLst>
          </p:cNvPr>
          <p:cNvGrpSpPr/>
          <p:nvPr/>
        </p:nvGrpSpPr>
        <p:grpSpPr>
          <a:xfrm>
            <a:off x="3104096" y="6871270"/>
            <a:ext cx="10719957" cy="2190060"/>
            <a:chOff x="1152334" y="3513140"/>
            <a:chExt cx="10719957" cy="2190060"/>
          </a:xfrm>
        </p:grpSpPr>
        <p:sp>
          <p:nvSpPr>
            <p:cNvPr id="5" name="Rounded Rectangle 4">
              <a:extLst>
                <a:ext uri="{FF2B5EF4-FFF2-40B4-BE49-F238E27FC236}">
                  <a16:creationId xmlns:a16="http://schemas.microsoft.com/office/drawing/2014/main" id="{62CC59B3-483F-F4CE-A996-05E8068EDFCC}"/>
                </a:ext>
              </a:extLst>
            </p:cNvPr>
            <p:cNvSpPr/>
            <p:nvPr/>
          </p:nvSpPr>
          <p:spPr>
            <a:xfrm>
              <a:off x="1152334" y="3513140"/>
              <a:ext cx="10719957" cy="2190060"/>
            </a:xfrm>
            <a:prstGeom prst="roundRect">
              <a:avLst>
                <a:gd name="adj" fmla="val 317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Hybrid Web App</a:t>
              </a:r>
            </a:p>
            <a:p>
              <a:pPr algn="ctr"/>
              <a:r>
                <a:rPr lang="en-US" dirty="0">
                  <a:solidFill>
                    <a:schemeClr val="bg1"/>
                  </a:solidFill>
                </a:rPr>
                <a:t>Can iteratively deliver new features more quickly.</a:t>
              </a:r>
            </a:p>
            <a:p>
              <a:pPr algn="ctr"/>
              <a:r>
                <a:rPr lang="en-US" dirty="0">
                  <a:solidFill>
                    <a:schemeClr val="bg1"/>
                  </a:solidFill>
                </a:rPr>
                <a:t>Can get feedback in a more timely manner.</a:t>
              </a:r>
            </a:p>
          </p:txBody>
        </p:sp>
        <p:pic>
          <p:nvPicPr>
            <p:cNvPr id="9" name="Graphic 8">
              <a:extLst>
                <a:ext uri="{FF2B5EF4-FFF2-40B4-BE49-F238E27FC236}">
                  <a16:creationId xmlns:a16="http://schemas.microsoft.com/office/drawing/2014/main" id="{B82271BA-942D-AD2B-93E4-C8222A8F7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9256" y="4379560"/>
              <a:ext cx="771525" cy="771525"/>
            </a:xfrm>
            <a:prstGeom prst="rect">
              <a:avLst/>
            </a:prstGeom>
          </p:spPr>
        </p:pic>
      </p:grpSp>
      <p:sp>
        <p:nvSpPr>
          <p:cNvPr id="6" name="Text Placeholder 26">
            <a:extLst>
              <a:ext uri="{FF2B5EF4-FFF2-40B4-BE49-F238E27FC236}">
                <a16:creationId xmlns:a16="http://schemas.microsoft.com/office/drawing/2014/main" id="{567684C9-9EA1-DD28-4994-E1590C69A76C}"/>
              </a:ext>
            </a:extLst>
          </p:cNvPr>
          <p:cNvSpPr txBox="1">
            <a:spLocks/>
          </p:cNvSpPr>
          <p:nvPr/>
        </p:nvSpPr>
        <p:spPr>
          <a:xfrm>
            <a:off x="794272" y="6084055"/>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WHICH APPROACH (DO YOU THINK) WON?</a:t>
            </a:r>
          </a:p>
        </p:txBody>
      </p:sp>
    </p:spTree>
    <p:extLst>
      <p:ext uri="{BB962C8B-B14F-4D97-AF65-F5344CB8AC3E}">
        <p14:creationId xmlns:p14="http://schemas.microsoft.com/office/powerpoint/2010/main" val="35982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16</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9" name="Content Placeholder 10">
            <a:extLst>
              <a:ext uri="{FF2B5EF4-FFF2-40B4-BE49-F238E27FC236}">
                <a16:creationId xmlns:a16="http://schemas.microsoft.com/office/drawing/2014/main" id="{552BAC32-FA71-529B-3EA1-5279265C79DF}"/>
              </a:ext>
            </a:extLst>
          </p:cNvPr>
          <p:cNvSpPr>
            <a:spLocks noGrp="1"/>
          </p:cNvSpPr>
          <p:nvPr>
            <p:ph type="body" sz="quarter" idx="13"/>
          </p:nvPr>
        </p:nvSpPr>
        <p:spPr>
          <a:xfrm>
            <a:off x="794831" y="2813624"/>
            <a:ext cx="15339608" cy="843977"/>
          </a:xfrm>
        </p:spPr>
        <p:txBody>
          <a:bodyPr/>
          <a:lstStyle/>
          <a:p>
            <a:pPr marL="0" indent="0">
              <a:buNone/>
            </a:pPr>
            <a:r>
              <a:rPr lang="en-US" b="1" dirty="0"/>
              <a:t>As a PBM member I need                                                                     so I can…</a:t>
            </a:r>
            <a:endParaRPr lang="en-US" dirty="0"/>
          </a:p>
        </p:txBody>
      </p:sp>
      <p:pic>
        <p:nvPicPr>
          <p:cNvPr id="13" name="Picture 12">
            <a:extLst>
              <a:ext uri="{FF2B5EF4-FFF2-40B4-BE49-F238E27FC236}">
                <a16:creationId xmlns:a16="http://schemas.microsoft.com/office/drawing/2014/main" id="{F1B03413-0166-8C00-FA3C-9A8C25E62256}"/>
              </a:ext>
            </a:extLst>
          </p:cNvPr>
          <p:cNvPicPr>
            <a:picLocks noChangeAspect="1"/>
          </p:cNvPicPr>
          <p:nvPr/>
        </p:nvPicPr>
        <p:blipFill>
          <a:blip r:embed="rId3"/>
          <a:stretch>
            <a:fillRect/>
          </a:stretch>
        </p:blipFill>
        <p:spPr>
          <a:xfrm>
            <a:off x="14072353" y="2226365"/>
            <a:ext cx="3362207" cy="6828596"/>
          </a:xfrm>
          <a:prstGeom prst="rect">
            <a:avLst/>
          </a:prstGeom>
        </p:spPr>
      </p:pic>
      <p:sp>
        <p:nvSpPr>
          <p:cNvPr id="14" name="Content Placeholder 10">
            <a:extLst>
              <a:ext uri="{FF2B5EF4-FFF2-40B4-BE49-F238E27FC236}">
                <a16:creationId xmlns:a16="http://schemas.microsoft.com/office/drawing/2014/main" id="{E0389F49-31BB-36A1-4BC8-405BF084D67B}"/>
              </a:ext>
            </a:extLst>
          </p:cNvPr>
          <p:cNvSpPr txBox="1">
            <a:spLocks/>
          </p:cNvSpPr>
          <p:nvPr/>
        </p:nvSpPr>
        <p:spPr>
          <a:xfrm>
            <a:off x="794831" y="4463519"/>
            <a:ext cx="15339608" cy="843977"/>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buFont typeface="Arial" pitchFamily="34" charset="0"/>
              <a:buNone/>
            </a:pPr>
            <a:r>
              <a:rPr lang="en-US" b="1"/>
              <a:t>As a PBM member I need                                                                     so I can…</a:t>
            </a:r>
            <a:endParaRPr lang="en-US" dirty="0"/>
          </a:p>
        </p:txBody>
      </p:sp>
      <p:sp>
        <p:nvSpPr>
          <p:cNvPr id="15" name="Content Placeholder 10">
            <a:extLst>
              <a:ext uri="{FF2B5EF4-FFF2-40B4-BE49-F238E27FC236}">
                <a16:creationId xmlns:a16="http://schemas.microsoft.com/office/drawing/2014/main" id="{A384969B-EB2E-33EB-EA58-F1718BA3B852}"/>
              </a:ext>
            </a:extLst>
          </p:cNvPr>
          <p:cNvSpPr txBox="1">
            <a:spLocks/>
          </p:cNvSpPr>
          <p:nvPr/>
        </p:nvSpPr>
        <p:spPr>
          <a:xfrm>
            <a:off x="794831" y="6113414"/>
            <a:ext cx="15339608" cy="843977"/>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buFont typeface="Arial" pitchFamily="34" charset="0"/>
              <a:buNone/>
            </a:pPr>
            <a:r>
              <a:rPr lang="en-US" b="1"/>
              <a:t>As a PBM member I need                                                                     so I can…</a:t>
            </a:r>
            <a:endParaRPr lang="en-US" dirty="0"/>
          </a:p>
        </p:txBody>
      </p:sp>
      <p:sp>
        <p:nvSpPr>
          <p:cNvPr id="16" name="Content Placeholder 10">
            <a:extLst>
              <a:ext uri="{FF2B5EF4-FFF2-40B4-BE49-F238E27FC236}">
                <a16:creationId xmlns:a16="http://schemas.microsoft.com/office/drawing/2014/main" id="{60AA8442-1F0A-EFF9-DD78-7890C70D18AA}"/>
              </a:ext>
            </a:extLst>
          </p:cNvPr>
          <p:cNvSpPr txBox="1">
            <a:spLocks/>
          </p:cNvSpPr>
          <p:nvPr/>
        </p:nvSpPr>
        <p:spPr>
          <a:xfrm>
            <a:off x="794831" y="7763310"/>
            <a:ext cx="15339608" cy="843977"/>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buFont typeface="Arial" pitchFamily="34" charset="0"/>
              <a:buNone/>
            </a:pPr>
            <a:r>
              <a:rPr lang="en-US" b="1"/>
              <a:t>As a PBM member I need                                                                     so I can…</a:t>
            </a:r>
            <a:endParaRPr lang="en-US" dirty="0"/>
          </a:p>
        </p:txBody>
      </p:sp>
      <p:sp>
        <p:nvSpPr>
          <p:cNvPr id="22" name="Rounded Rectangle 21">
            <a:extLst>
              <a:ext uri="{FF2B5EF4-FFF2-40B4-BE49-F238E27FC236}">
                <a16:creationId xmlns:a16="http://schemas.microsoft.com/office/drawing/2014/main" id="{AFCEF714-EA62-DF12-A98C-0182E0A16CA1}"/>
              </a:ext>
            </a:extLst>
          </p:cNvPr>
          <p:cNvSpPr/>
          <p:nvPr/>
        </p:nvSpPr>
        <p:spPr>
          <a:xfrm>
            <a:off x="5208104" y="2654539"/>
            <a:ext cx="6261652" cy="843978"/>
          </a:xfrm>
          <a:prstGeom prst="roundRect">
            <a:avLst>
              <a:gd name="adj" fmla="val 50000"/>
            </a:avLst>
          </a:prstGeom>
          <a:solidFill>
            <a:srgbClr val="F66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to move my prescription</a:t>
            </a:r>
          </a:p>
        </p:txBody>
      </p:sp>
      <p:sp>
        <p:nvSpPr>
          <p:cNvPr id="25" name="Rounded Rectangle 24">
            <a:extLst>
              <a:ext uri="{FF2B5EF4-FFF2-40B4-BE49-F238E27FC236}">
                <a16:creationId xmlns:a16="http://schemas.microsoft.com/office/drawing/2014/main" id="{2D4C2005-B63B-4FE0-2EAC-81BBDA64EFAA}"/>
              </a:ext>
            </a:extLst>
          </p:cNvPr>
          <p:cNvSpPr/>
          <p:nvPr/>
        </p:nvSpPr>
        <p:spPr>
          <a:xfrm>
            <a:off x="5208104" y="4344190"/>
            <a:ext cx="6261652" cy="843978"/>
          </a:xfrm>
          <a:prstGeom prst="roundRect">
            <a:avLst>
              <a:gd name="adj" fmla="val 50000"/>
            </a:avLst>
          </a:prstGeom>
          <a:solidFill>
            <a:srgbClr val="F66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to sort results by distance</a:t>
            </a:r>
          </a:p>
        </p:txBody>
      </p:sp>
      <p:sp>
        <p:nvSpPr>
          <p:cNvPr id="28" name="Rounded Rectangle 27">
            <a:extLst>
              <a:ext uri="{FF2B5EF4-FFF2-40B4-BE49-F238E27FC236}">
                <a16:creationId xmlns:a16="http://schemas.microsoft.com/office/drawing/2014/main" id="{AA89484D-1930-19CD-2E29-29A63FC27DB6}"/>
              </a:ext>
            </a:extLst>
          </p:cNvPr>
          <p:cNvSpPr/>
          <p:nvPr/>
        </p:nvSpPr>
        <p:spPr>
          <a:xfrm>
            <a:off x="5208104" y="5974208"/>
            <a:ext cx="6261652" cy="843978"/>
          </a:xfrm>
          <a:prstGeom prst="roundRect">
            <a:avLst>
              <a:gd name="adj" fmla="val 50000"/>
            </a:avLst>
          </a:prstGeom>
          <a:solidFill>
            <a:srgbClr val="F66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to see my prescriptions</a:t>
            </a:r>
          </a:p>
        </p:txBody>
      </p:sp>
      <p:sp>
        <p:nvSpPr>
          <p:cNvPr id="29" name="Rounded Rectangle 28">
            <a:extLst>
              <a:ext uri="{FF2B5EF4-FFF2-40B4-BE49-F238E27FC236}">
                <a16:creationId xmlns:a16="http://schemas.microsoft.com/office/drawing/2014/main" id="{67E8F43F-84BB-3029-4A26-D264495F825A}"/>
              </a:ext>
            </a:extLst>
          </p:cNvPr>
          <p:cNvSpPr/>
          <p:nvPr/>
        </p:nvSpPr>
        <p:spPr>
          <a:xfrm>
            <a:off x="5208104" y="7604225"/>
            <a:ext cx="6261652" cy="843978"/>
          </a:xfrm>
          <a:prstGeom prst="roundRect">
            <a:avLst>
              <a:gd name="adj" fmla="val 50000"/>
            </a:avLst>
          </a:prstGeom>
          <a:solidFill>
            <a:srgbClr val="F661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to setup a preferred pharmacy</a:t>
            </a:r>
          </a:p>
        </p:txBody>
      </p:sp>
      <p:grpSp>
        <p:nvGrpSpPr>
          <p:cNvPr id="5" name="Group 4">
            <a:extLst>
              <a:ext uri="{FF2B5EF4-FFF2-40B4-BE49-F238E27FC236}">
                <a16:creationId xmlns:a16="http://schemas.microsoft.com/office/drawing/2014/main" id="{7E45FDA4-3FA0-F773-55D6-62AAF7659277}"/>
              </a:ext>
            </a:extLst>
          </p:cNvPr>
          <p:cNvGrpSpPr/>
          <p:nvPr/>
        </p:nvGrpSpPr>
        <p:grpSpPr>
          <a:xfrm>
            <a:off x="5155281" y="1473291"/>
            <a:ext cx="11856003" cy="1041986"/>
            <a:chOff x="5155281" y="1473291"/>
            <a:chExt cx="11856003" cy="1041986"/>
          </a:xfrm>
        </p:grpSpPr>
        <p:sp>
          <p:nvSpPr>
            <p:cNvPr id="3" name="Right Brace 2">
              <a:extLst>
                <a:ext uri="{FF2B5EF4-FFF2-40B4-BE49-F238E27FC236}">
                  <a16:creationId xmlns:a16="http://schemas.microsoft.com/office/drawing/2014/main" id="{379A2EBD-BB28-4A7C-1779-32CBF1F23140}"/>
                </a:ext>
              </a:extLst>
            </p:cNvPr>
            <p:cNvSpPr/>
            <p:nvPr/>
          </p:nvSpPr>
          <p:spPr>
            <a:xfrm rot="16763680">
              <a:off x="10118737" y="1084177"/>
              <a:ext cx="530352" cy="2331847"/>
            </a:xfrm>
            <a:custGeom>
              <a:avLst/>
              <a:gdLst>
                <a:gd name="connsiteX0" fmla="*/ 0 w 530352"/>
                <a:gd name="connsiteY0" fmla="*/ 0 h 2331847"/>
                <a:gd name="connsiteX1" fmla="*/ 265176 w 530352"/>
                <a:gd name="connsiteY1" fmla="*/ 44194 h 2331847"/>
                <a:gd name="connsiteX2" fmla="*/ 265176 w 530352"/>
                <a:gd name="connsiteY2" fmla="*/ 593737 h 2331847"/>
                <a:gd name="connsiteX3" fmla="*/ 265176 w 530352"/>
                <a:gd name="connsiteY3" fmla="*/ 1121729 h 2331847"/>
                <a:gd name="connsiteX4" fmla="*/ 530352 w 530352"/>
                <a:gd name="connsiteY4" fmla="*/ 1165923 h 2331847"/>
                <a:gd name="connsiteX5" fmla="*/ 265176 w 530352"/>
                <a:gd name="connsiteY5" fmla="*/ 1210117 h 2331847"/>
                <a:gd name="connsiteX6" fmla="*/ 265176 w 530352"/>
                <a:gd name="connsiteY6" fmla="*/ 1748885 h 2331847"/>
                <a:gd name="connsiteX7" fmla="*/ 265176 w 530352"/>
                <a:gd name="connsiteY7" fmla="*/ 2287653 h 2331847"/>
                <a:gd name="connsiteX8" fmla="*/ 0 w 530352"/>
                <a:gd name="connsiteY8" fmla="*/ 2331847 h 2331847"/>
                <a:gd name="connsiteX9" fmla="*/ 0 w 530352"/>
                <a:gd name="connsiteY9" fmla="*/ 1818841 h 2331847"/>
                <a:gd name="connsiteX10" fmla="*/ 0 w 530352"/>
                <a:gd name="connsiteY10" fmla="*/ 1189242 h 2331847"/>
                <a:gd name="connsiteX11" fmla="*/ 0 w 530352"/>
                <a:gd name="connsiteY11" fmla="*/ 652917 h 2331847"/>
                <a:gd name="connsiteX12" fmla="*/ 0 w 530352"/>
                <a:gd name="connsiteY12" fmla="*/ 0 h 2331847"/>
                <a:gd name="connsiteX0" fmla="*/ 0 w 530352"/>
                <a:gd name="connsiteY0" fmla="*/ 0 h 2331847"/>
                <a:gd name="connsiteX1" fmla="*/ 265176 w 530352"/>
                <a:gd name="connsiteY1" fmla="*/ 44194 h 2331847"/>
                <a:gd name="connsiteX2" fmla="*/ 265176 w 530352"/>
                <a:gd name="connsiteY2" fmla="*/ 550635 h 2331847"/>
                <a:gd name="connsiteX3" fmla="*/ 265176 w 530352"/>
                <a:gd name="connsiteY3" fmla="*/ 1121729 h 2331847"/>
                <a:gd name="connsiteX4" fmla="*/ 530352 w 530352"/>
                <a:gd name="connsiteY4" fmla="*/ 1165923 h 2331847"/>
                <a:gd name="connsiteX5" fmla="*/ 265176 w 530352"/>
                <a:gd name="connsiteY5" fmla="*/ 1210117 h 2331847"/>
                <a:gd name="connsiteX6" fmla="*/ 265176 w 530352"/>
                <a:gd name="connsiteY6" fmla="*/ 1748885 h 2331847"/>
                <a:gd name="connsiteX7" fmla="*/ 265176 w 530352"/>
                <a:gd name="connsiteY7" fmla="*/ 2287653 h 2331847"/>
                <a:gd name="connsiteX8" fmla="*/ 0 w 530352"/>
                <a:gd name="connsiteY8" fmla="*/ 2331847 h 233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0352" h="2331847" stroke="0" extrusionOk="0">
                  <a:moveTo>
                    <a:pt x="0" y="0"/>
                  </a:moveTo>
                  <a:cubicBezTo>
                    <a:pt x="141578" y="-335"/>
                    <a:pt x="259903" y="21963"/>
                    <a:pt x="265176" y="44194"/>
                  </a:cubicBezTo>
                  <a:cubicBezTo>
                    <a:pt x="246451" y="209457"/>
                    <a:pt x="241737" y="339768"/>
                    <a:pt x="265176" y="593737"/>
                  </a:cubicBezTo>
                  <a:cubicBezTo>
                    <a:pt x="288615" y="847706"/>
                    <a:pt x="243838" y="1012166"/>
                    <a:pt x="265176" y="1121729"/>
                  </a:cubicBezTo>
                  <a:cubicBezTo>
                    <a:pt x="261954" y="1152140"/>
                    <a:pt x="393795" y="1176076"/>
                    <a:pt x="530352" y="1165923"/>
                  </a:cubicBezTo>
                  <a:cubicBezTo>
                    <a:pt x="387380" y="1167287"/>
                    <a:pt x="270347" y="1183549"/>
                    <a:pt x="265176" y="1210117"/>
                  </a:cubicBezTo>
                  <a:cubicBezTo>
                    <a:pt x="259545" y="1333007"/>
                    <a:pt x="247164" y="1520590"/>
                    <a:pt x="265176" y="1748885"/>
                  </a:cubicBezTo>
                  <a:cubicBezTo>
                    <a:pt x="283188" y="1977180"/>
                    <a:pt x="244811" y="2056844"/>
                    <a:pt x="265176" y="2287653"/>
                  </a:cubicBezTo>
                  <a:cubicBezTo>
                    <a:pt x="275179" y="2285617"/>
                    <a:pt x="166022" y="2317538"/>
                    <a:pt x="0" y="2331847"/>
                  </a:cubicBezTo>
                  <a:cubicBezTo>
                    <a:pt x="-57" y="2141653"/>
                    <a:pt x="-14520" y="2006057"/>
                    <a:pt x="0" y="1818841"/>
                  </a:cubicBezTo>
                  <a:cubicBezTo>
                    <a:pt x="14520" y="1631625"/>
                    <a:pt x="-31247" y="1432006"/>
                    <a:pt x="0" y="1189242"/>
                  </a:cubicBezTo>
                  <a:cubicBezTo>
                    <a:pt x="31247" y="946478"/>
                    <a:pt x="-6830" y="770109"/>
                    <a:pt x="0" y="652917"/>
                  </a:cubicBezTo>
                  <a:cubicBezTo>
                    <a:pt x="6830" y="535725"/>
                    <a:pt x="3516" y="320298"/>
                    <a:pt x="0" y="0"/>
                  </a:cubicBezTo>
                  <a:close/>
                </a:path>
                <a:path w="530352" h="2331847" fill="none" extrusionOk="0">
                  <a:moveTo>
                    <a:pt x="0" y="0"/>
                  </a:moveTo>
                  <a:cubicBezTo>
                    <a:pt x="151329" y="-880"/>
                    <a:pt x="264317" y="17052"/>
                    <a:pt x="265176" y="44194"/>
                  </a:cubicBezTo>
                  <a:cubicBezTo>
                    <a:pt x="258501" y="268081"/>
                    <a:pt x="242839" y="392157"/>
                    <a:pt x="265176" y="550635"/>
                  </a:cubicBezTo>
                  <a:cubicBezTo>
                    <a:pt x="287513" y="709113"/>
                    <a:pt x="251061" y="951562"/>
                    <a:pt x="265176" y="1121729"/>
                  </a:cubicBezTo>
                  <a:cubicBezTo>
                    <a:pt x="268601" y="1144614"/>
                    <a:pt x="390005" y="1171666"/>
                    <a:pt x="530352" y="1165923"/>
                  </a:cubicBezTo>
                  <a:cubicBezTo>
                    <a:pt x="383589" y="1166493"/>
                    <a:pt x="269707" y="1182427"/>
                    <a:pt x="265176" y="1210117"/>
                  </a:cubicBezTo>
                  <a:cubicBezTo>
                    <a:pt x="286035" y="1427788"/>
                    <a:pt x="259924" y="1636875"/>
                    <a:pt x="265176" y="1748885"/>
                  </a:cubicBezTo>
                  <a:cubicBezTo>
                    <a:pt x="270428" y="1860895"/>
                    <a:pt x="259397" y="2063828"/>
                    <a:pt x="265176" y="2287653"/>
                  </a:cubicBezTo>
                  <a:cubicBezTo>
                    <a:pt x="270907" y="2303965"/>
                    <a:pt x="143405" y="2326555"/>
                    <a:pt x="0" y="2331847"/>
                  </a:cubicBezTo>
                </a:path>
                <a:path w="530352" h="2331847" fill="none" stroke="0" extrusionOk="0">
                  <a:moveTo>
                    <a:pt x="0" y="0"/>
                  </a:moveTo>
                  <a:cubicBezTo>
                    <a:pt x="148080" y="573"/>
                    <a:pt x="260323" y="16374"/>
                    <a:pt x="265176" y="44194"/>
                  </a:cubicBezTo>
                  <a:cubicBezTo>
                    <a:pt x="251394" y="305787"/>
                    <a:pt x="238630" y="480606"/>
                    <a:pt x="265176" y="593737"/>
                  </a:cubicBezTo>
                  <a:cubicBezTo>
                    <a:pt x="291722" y="706868"/>
                    <a:pt x="269903" y="988785"/>
                    <a:pt x="265176" y="1121729"/>
                  </a:cubicBezTo>
                  <a:cubicBezTo>
                    <a:pt x="265986" y="1123428"/>
                    <a:pt x="400408" y="1156930"/>
                    <a:pt x="530352" y="1165923"/>
                  </a:cubicBezTo>
                  <a:cubicBezTo>
                    <a:pt x="383777" y="1165218"/>
                    <a:pt x="260690" y="1186718"/>
                    <a:pt x="265176" y="1210117"/>
                  </a:cubicBezTo>
                  <a:cubicBezTo>
                    <a:pt x="268947" y="1328827"/>
                    <a:pt x="282977" y="1485710"/>
                    <a:pt x="265176" y="1716559"/>
                  </a:cubicBezTo>
                  <a:cubicBezTo>
                    <a:pt x="247375" y="1947408"/>
                    <a:pt x="275101" y="2156753"/>
                    <a:pt x="265176" y="2287653"/>
                  </a:cubicBezTo>
                  <a:cubicBezTo>
                    <a:pt x="251189" y="2304479"/>
                    <a:pt x="124962" y="2331434"/>
                    <a:pt x="0" y="2331847"/>
                  </a:cubicBezTo>
                </a:path>
              </a:pathLst>
            </a:custGeom>
            <a:ln w="76200">
              <a:solidFill>
                <a:srgbClr val="C00000"/>
              </a:solidFill>
              <a:extLst>
                <a:ext uri="{C807C97D-BFC1-408E-A445-0C87EB9F89A2}">
                  <ask:lineSketchStyleProps xmlns:ask="http://schemas.microsoft.com/office/drawing/2018/sketchyshapes" sd="931925544">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Placeholder 26">
              <a:extLst>
                <a:ext uri="{FF2B5EF4-FFF2-40B4-BE49-F238E27FC236}">
                  <a16:creationId xmlns:a16="http://schemas.microsoft.com/office/drawing/2014/main" id="{32CE1DCE-8DFC-61D5-FB89-3FE9ACD3DE26}"/>
                </a:ext>
              </a:extLst>
            </p:cNvPr>
            <p:cNvSpPr txBox="1">
              <a:spLocks/>
            </p:cNvSpPr>
            <p:nvPr/>
          </p:nvSpPr>
          <p:spPr>
            <a:xfrm rot="157120">
              <a:off x="5155281" y="1473291"/>
              <a:ext cx="11856003"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b="0" dirty="0">
                  <a:solidFill>
                    <a:srgbClr val="C00000"/>
                  </a:solidFill>
                  <a:latin typeface="Bradley Hand" pitchFamily="2" charset="77"/>
                </a:rPr>
                <a:t>Backlog challenges align to users, and leave the most room for innovation</a:t>
              </a:r>
            </a:p>
          </p:txBody>
        </p:sp>
      </p:grpSp>
    </p:spTree>
    <p:extLst>
      <p:ext uri="{BB962C8B-B14F-4D97-AF65-F5344CB8AC3E}">
        <p14:creationId xmlns:p14="http://schemas.microsoft.com/office/powerpoint/2010/main" val="31567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B6CFA02-E52A-13D4-3A2B-AB1D3E149486}"/>
              </a:ext>
            </a:extLst>
          </p:cNvPr>
          <p:cNvGrpSpPr/>
          <p:nvPr/>
        </p:nvGrpSpPr>
        <p:grpSpPr>
          <a:xfrm>
            <a:off x="12375244" y="1427852"/>
            <a:ext cx="5511181" cy="6026497"/>
            <a:chOff x="12375244" y="1427852"/>
            <a:chExt cx="5511181" cy="6026497"/>
          </a:xfrm>
        </p:grpSpPr>
        <p:grpSp>
          <p:nvGrpSpPr>
            <p:cNvPr id="30" name="Group 29">
              <a:extLst>
                <a:ext uri="{FF2B5EF4-FFF2-40B4-BE49-F238E27FC236}">
                  <a16:creationId xmlns:a16="http://schemas.microsoft.com/office/drawing/2014/main" id="{14FC5E9E-C17F-87D3-CA9D-273F01BEA555}"/>
                </a:ext>
              </a:extLst>
            </p:cNvPr>
            <p:cNvGrpSpPr/>
            <p:nvPr/>
          </p:nvGrpSpPr>
          <p:grpSpPr>
            <a:xfrm>
              <a:off x="12582939" y="1475479"/>
              <a:ext cx="5303486" cy="5978870"/>
              <a:chOff x="5905500" y="1024890"/>
              <a:chExt cx="3238500" cy="3864864"/>
            </a:xfrm>
            <a:effectLst>
              <a:outerShdw blurRad="50800" dist="50800" dir="5400000" algn="ctr" rotWithShape="0">
                <a:srgbClr val="000000">
                  <a:alpha val="0"/>
                </a:srgbClr>
              </a:outerShdw>
            </a:effectLst>
          </p:grpSpPr>
          <p:pic>
            <p:nvPicPr>
              <p:cNvPr id="31" name="Picture 30" descr="A picture containing indoor, person&#10;&#10;Description automatically generated">
                <a:extLst>
                  <a:ext uri="{FF2B5EF4-FFF2-40B4-BE49-F238E27FC236}">
                    <a16:creationId xmlns:a16="http://schemas.microsoft.com/office/drawing/2014/main" id="{01EB75A6-9648-2634-474D-CEB38FA21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09" y="1024890"/>
                <a:ext cx="3091891" cy="3864864"/>
              </a:xfrm>
              <a:prstGeom prst="rect">
                <a:avLst/>
              </a:prstGeom>
            </p:spPr>
          </p:pic>
          <p:sp>
            <p:nvSpPr>
              <p:cNvPr id="32" name="Rectangle 31">
                <a:extLst>
                  <a:ext uri="{FF2B5EF4-FFF2-40B4-BE49-F238E27FC236}">
                    <a16:creationId xmlns:a16="http://schemas.microsoft.com/office/drawing/2014/main" id="{A7A9FF18-4591-81B6-68CA-F36EB9714091}"/>
                  </a:ext>
                </a:extLst>
              </p:cNvPr>
              <p:cNvSpPr/>
              <p:nvPr/>
            </p:nvSpPr>
            <p:spPr>
              <a:xfrm>
                <a:off x="5905500" y="1024890"/>
                <a:ext cx="1935480" cy="3864864"/>
              </a:xfrm>
              <a:prstGeom prst="rect">
                <a:avLst/>
              </a:prstGeom>
              <a:gradFill>
                <a:gsLst>
                  <a:gs pos="0">
                    <a:schemeClr val="bg1">
                      <a:alpha val="0"/>
                    </a:schemeClr>
                  </a:gs>
                  <a:gs pos="8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33" name="Rectangle 32">
              <a:extLst>
                <a:ext uri="{FF2B5EF4-FFF2-40B4-BE49-F238E27FC236}">
                  <a16:creationId xmlns:a16="http://schemas.microsoft.com/office/drawing/2014/main" id="{3FCB924F-70F7-C91B-3053-63BCAE86DC1A}"/>
                </a:ext>
              </a:extLst>
            </p:cNvPr>
            <p:cNvSpPr/>
            <p:nvPr/>
          </p:nvSpPr>
          <p:spPr>
            <a:xfrm>
              <a:off x="12375244" y="1427852"/>
              <a:ext cx="5496865" cy="6026497"/>
            </a:xfrm>
            <a:prstGeom prst="rect">
              <a:avLst/>
            </a:prstGeom>
            <a:solidFill>
              <a:srgbClr val="FFFFFF">
                <a:alpha val="74902"/>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pic>
        <p:nvPicPr>
          <p:cNvPr id="9" name="Picture Placeholder 8">
            <a:extLst>
              <a:ext uri="{FF2B5EF4-FFF2-40B4-BE49-F238E27FC236}">
                <a16:creationId xmlns:a16="http://schemas.microsoft.com/office/drawing/2014/main" id="{26C0B2C4-7BAD-3669-D10B-149D2A3C49B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500" r="12500"/>
          <a:stretch>
            <a:fillRect/>
          </a:stretch>
        </p:blipFill>
        <p:spPr>
          <a:xfrm>
            <a:off x="2210628" y="2615852"/>
            <a:ext cx="1289050" cy="1289050"/>
          </a:xfrm>
        </p:spPr>
      </p:pic>
      <p:pic>
        <p:nvPicPr>
          <p:cNvPr id="11" name="Picture Placeholder 10" descr="A picture containing text, sign, gallery, colorful&#10;&#10;Description automatically generated">
            <a:extLst>
              <a:ext uri="{FF2B5EF4-FFF2-40B4-BE49-F238E27FC236}">
                <a16:creationId xmlns:a16="http://schemas.microsoft.com/office/drawing/2014/main" id="{192A12C9-6234-3980-CD43-706799F5D3AC}"/>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2500" r="12500"/>
          <a:stretch>
            <a:fillRect/>
          </a:stretch>
        </p:blipFill>
        <p:spPr>
          <a:xfrm>
            <a:off x="6404803" y="2598389"/>
            <a:ext cx="1289050" cy="1289050"/>
          </a:xfrm>
        </p:spPr>
      </p:pic>
      <p:sp>
        <p:nvSpPr>
          <p:cNvPr id="18" name="Text Placeholder 17">
            <a:extLst>
              <a:ext uri="{FF2B5EF4-FFF2-40B4-BE49-F238E27FC236}">
                <a16:creationId xmlns:a16="http://schemas.microsoft.com/office/drawing/2014/main" id="{88028BF4-9188-D741-B58A-407525E514F5}"/>
              </a:ext>
            </a:extLst>
          </p:cNvPr>
          <p:cNvSpPr>
            <a:spLocks noGrp="1"/>
          </p:cNvSpPr>
          <p:nvPr>
            <p:ph type="body" sz="quarter" idx="17"/>
          </p:nvPr>
        </p:nvSpPr>
        <p:spPr>
          <a:xfrm>
            <a:off x="902271" y="4771174"/>
            <a:ext cx="3756120" cy="2428452"/>
          </a:xfrm>
        </p:spPr>
        <p:txBody>
          <a:bodyPr/>
          <a:lstStyle/>
          <a:p>
            <a:r>
              <a:rPr lang="en-US" dirty="0"/>
              <a:t>Establish a strong vision with clear goals. A clearly defined product guides the investment of time and resources.</a:t>
            </a:r>
          </a:p>
        </p:txBody>
      </p:sp>
      <p:sp>
        <p:nvSpPr>
          <p:cNvPr id="19" name="Text Placeholder 18">
            <a:extLst>
              <a:ext uri="{FF2B5EF4-FFF2-40B4-BE49-F238E27FC236}">
                <a16:creationId xmlns:a16="http://schemas.microsoft.com/office/drawing/2014/main" id="{9C4C0880-C6A1-584F-8916-76C92E896E02}"/>
              </a:ext>
            </a:extLst>
          </p:cNvPr>
          <p:cNvSpPr>
            <a:spLocks noGrp="1"/>
          </p:cNvSpPr>
          <p:nvPr>
            <p:ph type="body" sz="quarter" idx="18"/>
          </p:nvPr>
        </p:nvSpPr>
        <p:spPr>
          <a:xfrm>
            <a:off x="5085292" y="4760396"/>
            <a:ext cx="3756118" cy="2428452"/>
          </a:xfrm>
        </p:spPr>
        <p:txBody>
          <a:bodyPr/>
          <a:lstStyle/>
          <a:p>
            <a:r>
              <a:rPr lang="en-US" dirty="0"/>
              <a:t>Set direction using clear challenges, not solutions. There are always many ways to solve for challenges. Save solving for later.</a:t>
            </a:r>
          </a:p>
        </p:txBody>
      </p:sp>
      <p:sp>
        <p:nvSpPr>
          <p:cNvPr id="21" name="Text Placeholder 20">
            <a:extLst>
              <a:ext uri="{FF2B5EF4-FFF2-40B4-BE49-F238E27FC236}">
                <a16:creationId xmlns:a16="http://schemas.microsoft.com/office/drawing/2014/main" id="{6C28E9A2-3146-1D4E-9605-EF9A3EE21A99}"/>
              </a:ext>
            </a:extLst>
          </p:cNvPr>
          <p:cNvSpPr>
            <a:spLocks noGrp="1"/>
          </p:cNvSpPr>
          <p:nvPr>
            <p:ph type="body" sz="quarter" idx="20"/>
          </p:nvPr>
        </p:nvSpPr>
        <p:spPr>
          <a:xfrm>
            <a:off x="890434" y="4162079"/>
            <a:ext cx="3754935" cy="449369"/>
          </a:xfrm>
        </p:spPr>
        <p:txBody>
          <a:bodyPr/>
          <a:lstStyle/>
          <a:p>
            <a:r>
              <a:rPr lang="en-US" dirty="0"/>
              <a:t>Set Product Boundaries</a:t>
            </a:r>
          </a:p>
        </p:txBody>
      </p:sp>
      <p:sp>
        <p:nvSpPr>
          <p:cNvPr id="22" name="Text Placeholder 21">
            <a:extLst>
              <a:ext uri="{FF2B5EF4-FFF2-40B4-BE49-F238E27FC236}">
                <a16:creationId xmlns:a16="http://schemas.microsoft.com/office/drawing/2014/main" id="{84B41308-8ACB-8347-8F87-CE5885C93C02}"/>
              </a:ext>
            </a:extLst>
          </p:cNvPr>
          <p:cNvSpPr>
            <a:spLocks noGrp="1"/>
          </p:cNvSpPr>
          <p:nvPr>
            <p:ph type="body" sz="quarter" idx="21"/>
          </p:nvPr>
        </p:nvSpPr>
        <p:spPr>
          <a:xfrm>
            <a:off x="4978289" y="4162079"/>
            <a:ext cx="4142078" cy="584775"/>
          </a:xfrm>
        </p:spPr>
        <p:txBody>
          <a:bodyPr>
            <a:normAutofit/>
          </a:bodyPr>
          <a:lstStyle/>
          <a:p>
            <a:r>
              <a:rPr lang="en-US" dirty="0"/>
              <a:t> Define Challenge Boundaries</a:t>
            </a:r>
          </a:p>
        </p:txBody>
      </p:sp>
      <p:sp>
        <p:nvSpPr>
          <p:cNvPr id="25" name="Text Placeholder 24">
            <a:extLst>
              <a:ext uri="{FF2B5EF4-FFF2-40B4-BE49-F238E27FC236}">
                <a16:creationId xmlns:a16="http://schemas.microsoft.com/office/drawing/2014/main" id="{906FB24D-F50D-C54E-B6EA-E20689E30C22}"/>
              </a:ext>
            </a:extLst>
          </p:cNvPr>
          <p:cNvSpPr>
            <a:spLocks noGrp="1"/>
          </p:cNvSpPr>
          <p:nvPr>
            <p:ph type="body" sz="quarter" idx="24"/>
          </p:nvPr>
        </p:nvSpPr>
        <p:spPr/>
        <p:txBody>
          <a:bodyPr/>
          <a:lstStyle/>
          <a:p>
            <a:r>
              <a:rPr lang="en-US" dirty="0"/>
              <a:t>IDENTIFY FACTORS</a:t>
            </a:r>
          </a:p>
        </p:txBody>
      </p:sp>
      <p:sp>
        <p:nvSpPr>
          <p:cNvPr id="26" name="Text Placeholder 25">
            <a:extLst>
              <a:ext uri="{FF2B5EF4-FFF2-40B4-BE49-F238E27FC236}">
                <a16:creationId xmlns:a16="http://schemas.microsoft.com/office/drawing/2014/main" id="{ADC16A25-AEEB-B24E-A57D-A20F5F170147}"/>
              </a:ext>
            </a:extLst>
          </p:cNvPr>
          <p:cNvSpPr>
            <a:spLocks noGrp="1"/>
          </p:cNvSpPr>
          <p:nvPr>
            <p:ph type="body" sz="quarter" idx="25"/>
          </p:nvPr>
        </p:nvSpPr>
        <p:spPr/>
        <p:txBody>
          <a:bodyPr/>
          <a:lstStyle/>
          <a:p>
            <a:r>
              <a:rPr lang="en-US" dirty="0"/>
              <a:t>TAKE - AWAYS</a:t>
            </a:r>
          </a:p>
        </p:txBody>
      </p:sp>
      <p:sp>
        <p:nvSpPr>
          <p:cNvPr id="2" name="Picture Placeholder 16">
            <a:extLst>
              <a:ext uri="{FF2B5EF4-FFF2-40B4-BE49-F238E27FC236}">
                <a16:creationId xmlns:a16="http://schemas.microsoft.com/office/drawing/2014/main" id="{D3E38191-ED96-2298-05BD-4F84C812CB48}"/>
              </a:ext>
            </a:extLst>
          </p:cNvPr>
          <p:cNvSpPr txBox="1">
            <a:spLocks/>
          </p:cNvSpPr>
          <p:nvPr/>
        </p:nvSpPr>
        <p:spPr>
          <a:xfrm>
            <a:off x="14880999" y="2600744"/>
            <a:ext cx="1288965" cy="1288965"/>
          </a:xfrm>
          <a:prstGeom prst="rect">
            <a:avLst/>
          </a:prstGeom>
          <a:noFill/>
        </p:spPr>
      </p:sp>
      <p:sp>
        <p:nvSpPr>
          <p:cNvPr id="3" name="Text Placeholder 19">
            <a:extLst>
              <a:ext uri="{FF2B5EF4-FFF2-40B4-BE49-F238E27FC236}">
                <a16:creationId xmlns:a16="http://schemas.microsoft.com/office/drawing/2014/main" id="{AE6DA8DB-29FF-1491-0534-BC41920DBE27}"/>
              </a:ext>
            </a:extLst>
          </p:cNvPr>
          <p:cNvSpPr txBox="1">
            <a:spLocks/>
          </p:cNvSpPr>
          <p:nvPr/>
        </p:nvSpPr>
        <p:spPr>
          <a:xfrm>
            <a:off x="13560829" y="4771407"/>
            <a:ext cx="3743100" cy="242845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
        <p:nvSpPr>
          <p:cNvPr id="4" name="Text Placeholder 22">
            <a:extLst>
              <a:ext uri="{FF2B5EF4-FFF2-40B4-BE49-F238E27FC236}">
                <a16:creationId xmlns:a16="http://schemas.microsoft.com/office/drawing/2014/main" id="{C6B17278-939F-5FBC-A49D-484BF6F4B4D5}"/>
              </a:ext>
            </a:extLst>
          </p:cNvPr>
          <p:cNvSpPr txBox="1">
            <a:spLocks/>
          </p:cNvSpPr>
          <p:nvPr/>
        </p:nvSpPr>
        <p:spPr>
          <a:xfrm>
            <a:off x="13560832" y="4144749"/>
            <a:ext cx="3754936" cy="449369"/>
          </a:xfrm>
          <a:prstGeom prst="rect">
            <a:avLst/>
          </a:prstGeom>
          <a:noFill/>
        </p:spPr>
        <p:txBody>
          <a:bodyPr vert="horz" lIns="0" tIns="0" rIns="0" bIns="0" rtlCol="0">
            <a:normAutofit/>
          </a:bodyPr>
          <a:lstStyle>
            <a:lvl1pPr marL="0" indent="0" algn="ctr" defTabSz="1341089" rtl="0" eaLnBrk="1" latinLnBrk="0" hangingPunct="1">
              <a:lnSpc>
                <a:spcPct val="150000"/>
              </a:lnSpc>
              <a:spcBef>
                <a:spcPts val="0"/>
              </a:spcBef>
              <a:buClr>
                <a:schemeClr val="tx1"/>
              </a:buClr>
              <a:buFont typeface="Arial" pitchFamily="34" charset="0"/>
              <a:buNone/>
              <a:defRPr sz="2201" b="1" kern="1200">
                <a:solidFill>
                  <a:schemeClr val="accent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pic>
        <p:nvPicPr>
          <p:cNvPr id="13" name="Picture Placeholder 12" descr="Shape, icon&#10;&#10;Description automatically generated">
            <a:extLst>
              <a:ext uri="{FF2B5EF4-FFF2-40B4-BE49-F238E27FC236}">
                <a16:creationId xmlns:a16="http://schemas.microsoft.com/office/drawing/2014/main" id="{6CE61A7E-E9C8-C91A-6151-9DDD2807F015}"/>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2500" r="12500"/>
          <a:stretch>
            <a:fillRect/>
          </a:stretch>
        </p:blipFill>
        <p:spPr>
          <a:xfrm>
            <a:off x="10647568" y="2599977"/>
            <a:ext cx="1289050" cy="1289050"/>
          </a:xfrm>
        </p:spPr>
      </p:pic>
      <p:sp>
        <p:nvSpPr>
          <p:cNvPr id="20" name="Text Placeholder 19">
            <a:extLst>
              <a:ext uri="{FF2B5EF4-FFF2-40B4-BE49-F238E27FC236}">
                <a16:creationId xmlns:a16="http://schemas.microsoft.com/office/drawing/2014/main" id="{D64DC2E7-4FF4-9D49-AFA5-905F32DD399F}"/>
              </a:ext>
            </a:extLst>
          </p:cNvPr>
          <p:cNvSpPr>
            <a:spLocks noGrp="1"/>
          </p:cNvSpPr>
          <p:nvPr>
            <p:ph type="body" sz="quarter" idx="19"/>
          </p:nvPr>
        </p:nvSpPr>
        <p:spPr>
          <a:xfrm>
            <a:off x="9403502" y="4780310"/>
            <a:ext cx="3743100" cy="2428452"/>
          </a:xfrm>
        </p:spPr>
        <p:txBody>
          <a:bodyPr/>
          <a:lstStyle/>
          <a:p>
            <a:r>
              <a:rPr lang="en-US" dirty="0"/>
              <a:t>Avoid targeting only what the challenge is. Be sure and include WHO’S challenge it is and WHY, or for what reason, the challenge is important.</a:t>
            </a:r>
          </a:p>
        </p:txBody>
      </p:sp>
      <p:sp>
        <p:nvSpPr>
          <p:cNvPr id="23" name="Text Placeholder 22">
            <a:extLst>
              <a:ext uri="{FF2B5EF4-FFF2-40B4-BE49-F238E27FC236}">
                <a16:creationId xmlns:a16="http://schemas.microsoft.com/office/drawing/2014/main" id="{25365FB5-35A1-8A43-B787-C1E04103A544}"/>
              </a:ext>
            </a:extLst>
          </p:cNvPr>
          <p:cNvSpPr>
            <a:spLocks noGrp="1"/>
          </p:cNvSpPr>
          <p:nvPr>
            <p:ph type="body" sz="quarter" idx="22"/>
          </p:nvPr>
        </p:nvSpPr>
        <p:spPr>
          <a:xfrm>
            <a:off x="9226675" y="4162079"/>
            <a:ext cx="4035289" cy="432039"/>
          </a:xfrm>
        </p:spPr>
        <p:txBody>
          <a:bodyPr>
            <a:normAutofit lnSpcReduction="10000"/>
          </a:bodyPr>
          <a:lstStyle/>
          <a:p>
            <a:r>
              <a:rPr lang="en-US" dirty="0"/>
              <a:t> Be purpose and user centric</a:t>
            </a:r>
          </a:p>
        </p:txBody>
      </p:sp>
      <p:sp>
        <p:nvSpPr>
          <p:cNvPr id="6" name="Text Placeholder 19">
            <a:extLst>
              <a:ext uri="{FF2B5EF4-FFF2-40B4-BE49-F238E27FC236}">
                <a16:creationId xmlns:a16="http://schemas.microsoft.com/office/drawing/2014/main" id="{5B17008D-71E3-5739-4F18-9D614B718D11}"/>
              </a:ext>
            </a:extLst>
          </p:cNvPr>
          <p:cNvSpPr txBox="1">
            <a:spLocks/>
          </p:cNvSpPr>
          <p:nvPr/>
        </p:nvSpPr>
        <p:spPr>
          <a:xfrm>
            <a:off x="13461436" y="4771407"/>
            <a:ext cx="3743100" cy="242845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dirty="0"/>
              <a:t>Teams define solution and produce outputs. But outputs only get you halfway there. Get past team outputs and ask for solution outcomes!</a:t>
            </a:r>
          </a:p>
        </p:txBody>
      </p:sp>
      <p:sp>
        <p:nvSpPr>
          <p:cNvPr id="8" name="Rounded Rectangle 7">
            <a:extLst>
              <a:ext uri="{FF2B5EF4-FFF2-40B4-BE49-F238E27FC236}">
                <a16:creationId xmlns:a16="http://schemas.microsoft.com/office/drawing/2014/main" id="{8EED2990-C593-D1F6-E77E-020452053012}"/>
              </a:ext>
            </a:extLst>
          </p:cNvPr>
          <p:cNvSpPr/>
          <p:nvPr/>
        </p:nvSpPr>
        <p:spPr>
          <a:xfrm>
            <a:off x="9304108" y="2294807"/>
            <a:ext cx="3795653" cy="5062434"/>
          </a:xfrm>
          <a:prstGeom prst="roundRect">
            <a:avLst>
              <a:gd name="adj" fmla="val 6951"/>
            </a:avLst>
          </a:prstGeom>
          <a:solidFill>
            <a:srgbClr val="F6612C">
              <a:alpha val="15474"/>
            </a:srgbClr>
          </a:solidFill>
          <a:ln>
            <a:noFill/>
          </a:ln>
          <a:effectLst>
            <a:outerShdw blurRad="50800" dist="77014" dir="5400000" algn="ctr" rotWithShape="0">
              <a:srgbClr val="000000">
                <a:alpha val="2224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 Placeholder 22">
            <a:extLst>
              <a:ext uri="{FF2B5EF4-FFF2-40B4-BE49-F238E27FC236}">
                <a16:creationId xmlns:a16="http://schemas.microsoft.com/office/drawing/2014/main" id="{05925BAF-07D5-EE1C-5CC5-E74BD0D55561}"/>
              </a:ext>
            </a:extLst>
          </p:cNvPr>
          <p:cNvSpPr txBox="1">
            <a:spLocks/>
          </p:cNvSpPr>
          <p:nvPr/>
        </p:nvSpPr>
        <p:spPr>
          <a:xfrm>
            <a:off x="13461439" y="4144749"/>
            <a:ext cx="3754936" cy="449369"/>
          </a:xfrm>
          <a:prstGeom prst="rect">
            <a:avLst/>
          </a:prstGeom>
          <a:noFill/>
        </p:spPr>
        <p:txBody>
          <a:bodyPr vert="horz" lIns="0" tIns="0" rIns="0" bIns="0" rtlCol="0">
            <a:normAutofit/>
          </a:bodyPr>
          <a:lstStyle>
            <a:lvl1pPr marL="0" indent="0" algn="ctr" defTabSz="1341089" rtl="0" eaLnBrk="1" latinLnBrk="0" hangingPunct="1">
              <a:lnSpc>
                <a:spcPct val="150000"/>
              </a:lnSpc>
              <a:spcBef>
                <a:spcPts val="0"/>
              </a:spcBef>
              <a:buClr>
                <a:schemeClr val="tx1"/>
              </a:buClr>
              <a:buFont typeface="Arial" pitchFamily="34" charset="0"/>
              <a:buNone/>
              <a:defRPr sz="2201" b="1" kern="1200">
                <a:solidFill>
                  <a:schemeClr val="accent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dirty="0"/>
              <a:t>Ask for Alignment</a:t>
            </a:r>
          </a:p>
        </p:txBody>
      </p:sp>
      <p:pic>
        <p:nvPicPr>
          <p:cNvPr id="14" name="Picture Placeholder 12">
            <a:extLst>
              <a:ext uri="{FF2B5EF4-FFF2-40B4-BE49-F238E27FC236}">
                <a16:creationId xmlns:a16="http://schemas.microsoft.com/office/drawing/2014/main" id="{A0B48C81-180D-3763-9D00-EA347A87F3D3}"/>
              </a:ext>
            </a:extLst>
          </p:cNvPr>
          <p:cNvPicPr>
            <a:picLocks noChangeAspect="1"/>
          </p:cNvPicPr>
          <p:nvPr/>
        </p:nvPicPr>
        <p:blipFill>
          <a:blip r:embed="rId7">
            <a:extLst>
              <a:ext uri="{28A0092B-C50C-407E-A947-70E740481C1C}">
                <a14:useLocalDpi xmlns:a14="http://schemas.microsoft.com/office/drawing/2010/main" val="0"/>
              </a:ext>
            </a:extLst>
          </a:blip>
          <a:srcRect l="12500" r="12500"/>
          <a:stretch/>
        </p:blipFill>
        <p:spPr>
          <a:xfrm>
            <a:off x="14662977" y="2599977"/>
            <a:ext cx="1289050" cy="1289050"/>
          </a:xfrm>
          <a:prstGeom prst="rect">
            <a:avLst/>
          </a:prstGeom>
          <a:noFill/>
        </p:spPr>
      </p:pic>
      <p:sp>
        <p:nvSpPr>
          <p:cNvPr id="12" name="Text Placeholder 11">
            <a:extLst>
              <a:ext uri="{FF2B5EF4-FFF2-40B4-BE49-F238E27FC236}">
                <a16:creationId xmlns:a16="http://schemas.microsoft.com/office/drawing/2014/main" id="{72A72A84-E0F6-4F89-5E73-B7D50B1BAB7B}"/>
              </a:ext>
            </a:extLst>
          </p:cNvPr>
          <p:cNvSpPr>
            <a:spLocks noGrp="1"/>
          </p:cNvSpPr>
          <p:nvPr>
            <p:ph type="body" sz="quarter" idx="23"/>
          </p:nvPr>
        </p:nvSpPr>
        <p:spPr/>
        <p:txBody>
          <a:bodyPr/>
          <a:lstStyle/>
          <a:p>
            <a:r>
              <a:rPr lang="en-US" dirty="0"/>
              <a:t> TIP: </a:t>
            </a:r>
            <a:r>
              <a:rPr lang="en-US" i="1" dirty="0"/>
              <a:t>Don’t obsess over superficial parts of that thing, but over what that thing achieves.</a:t>
            </a:r>
          </a:p>
        </p:txBody>
      </p:sp>
    </p:spTree>
    <p:extLst>
      <p:ext uri="{BB962C8B-B14F-4D97-AF65-F5344CB8AC3E}">
        <p14:creationId xmlns:p14="http://schemas.microsoft.com/office/powerpoint/2010/main" val="75779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4.54545E-7 2.0202E-6 L 0.22568 0.00852 " pathEditMode="relative" rAng="0" ptsTypes="AA">
                                      <p:cBhvr>
                                        <p:cTn id="6" dur="2000" fill="hold"/>
                                        <p:tgtEl>
                                          <p:spTgt spid="8"/>
                                        </p:tgtEl>
                                        <p:attrNameLst>
                                          <p:attrName>ppt_x</p:attrName>
                                          <p:attrName>ppt_y</p:attrName>
                                        </p:attrNameLst>
                                      </p:cBhvr>
                                      <p:rCtr x="11284" y="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2E0EDE-A06D-390E-F20C-B4F1BEFFDF98}"/>
              </a:ext>
            </a:extLst>
          </p:cNvPr>
          <p:cNvGrpSpPr/>
          <p:nvPr/>
        </p:nvGrpSpPr>
        <p:grpSpPr>
          <a:xfrm>
            <a:off x="6890126" y="6085129"/>
            <a:ext cx="9244313" cy="3093101"/>
            <a:chOff x="6890126" y="6085129"/>
            <a:chExt cx="9244313" cy="3093101"/>
          </a:xfrm>
        </p:grpSpPr>
        <p:sp>
          <p:nvSpPr>
            <p:cNvPr id="21" name="Rounded Rectangle 20">
              <a:extLst>
                <a:ext uri="{FF2B5EF4-FFF2-40B4-BE49-F238E27FC236}">
                  <a16:creationId xmlns:a16="http://schemas.microsoft.com/office/drawing/2014/main" id="{59149D08-4CF5-AC83-19E2-27F78F8E3124}"/>
                </a:ext>
              </a:extLst>
            </p:cNvPr>
            <p:cNvSpPr/>
            <p:nvPr/>
          </p:nvSpPr>
          <p:spPr>
            <a:xfrm>
              <a:off x="6890126" y="6085129"/>
              <a:ext cx="9062085" cy="2750979"/>
            </a:xfrm>
            <a:prstGeom prst="roundRect">
              <a:avLst>
                <a:gd name="adj" fmla="val 13103"/>
              </a:avLst>
            </a:prstGeom>
            <a:solidFill>
              <a:srgbClr val="F6612C">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26">
              <a:extLst>
                <a:ext uri="{FF2B5EF4-FFF2-40B4-BE49-F238E27FC236}">
                  <a16:creationId xmlns:a16="http://schemas.microsoft.com/office/drawing/2014/main" id="{05DDB1E1-C269-8225-1AA5-CCB492F214E4}"/>
                </a:ext>
              </a:extLst>
            </p:cNvPr>
            <p:cNvSpPr txBox="1">
              <a:spLocks/>
            </p:cNvSpPr>
            <p:nvPr/>
          </p:nvSpPr>
          <p:spPr>
            <a:xfrm>
              <a:off x="7072354" y="8728968"/>
              <a:ext cx="9062085"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 More user and service centric)</a:t>
              </a:r>
            </a:p>
          </p:txBody>
        </p:sp>
      </p:gr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18</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3" y="2148519"/>
            <a:ext cx="4732444"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FACTORS RECAP</a:t>
            </a:r>
          </a:p>
        </p:txBody>
      </p:sp>
      <p:sp>
        <p:nvSpPr>
          <p:cNvPr id="11" name="Rounded Rectangle 10">
            <a:extLst>
              <a:ext uri="{FF2B5EF4-FFF2-40B4-BE49-F238E27FC236}">
                <a16:creationId xmlns:a16="http://schemas.microsoft.com/office/drawing/2014/main" id="{A13684E7-1AD0-C2AF-66C8-D679AC90CB99}"/>
              </a:ext>
            </a:extLst>
          </p:cNvPr>
          <p:cNvSpPr/>
          <p:nvPr/>
        </p:nvSpPr>
        <p:spPr>
          <a:xfrm>
            <a:off x="1215919" y="2854829"/>
            <a:ext cx="4310237" cy="1021592"/>
          </a:xfrm>
          <a:prstGeom prst="roundRect">
            <a:avLst>
              <a:gd name="adj" fmla="val 131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PRODUCT…</a:t>
            </a:r>
          </a:p>
        </p:txBody>
      </p:sp>
      <p:sp>
        <p:nvSpPr>
          <p:cNvPr id="12" name="Rounded Rectangle 11">
            <a:extLst>
              <a:ext uri="{FF2B5EF4-FFF2-40B4-BE49-F238E27FC236}">
                <a16:creationId xmlns:a16="http://schemas.microsoft.com/office/drawing/2014/main" id="{70A1AE6B-AC1C-8A72-17B0-EA590C202E99}"/>
              </a:ext>
            </a:extLst>
          </p:cNvPr>
          <p:cNvSpPr/>
          <p:nvPr/>
        </p:nvSpPr>
        <p:spPr>
          <a:xfrm>
            <a:off x="1215919" y="4319141"/>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CHALLENGE…</a:t>
            </a:r>
          </a:p>
        </p:txBody>
      </p:sp>
      <p:sp>
        <p:nvSpPr>
          <p:cNvPr id="13" name="Rounded Rectangle 12">
            <a:extLst>
              <a:ext uri="{FF2B5EF4-FFF2-40B4-BE49-F238E27FC236}">
                <a16:creationId xmlns:a16="http://schemas.microsoft.com/office/drawing/2014/main" id="{C03BD2C0-C329-D05F-028B-729CC0B3DDD2}"/>
              </a:ext>
            </a:extLst>
          </p:cNvPr>
          <p:cNvSpPr/>
          <p:nvPr/>
        </p:nvSpPr>
        <p:spPr>
          <a:xfrm>
            <a:off x="1215919" y="5783453"/>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SOLUTION…</a:t>
            </a:r>
          </a:p>
        </p:txBody>
      </p:sp>
      <p:sp>
        <p:nvSpPr>
          <p:cNvPr id="14" name="Rounded Rectangle 13">
            <a:extLst>
              <a:ext uri="{FF2B5EF4-FFF2-40B4-BE49-F238E27FC236}">
                <a16:creationId xmlns:a16="http://schemas.microsoft.com/office/drawing/2014/main" id="{B03BB004-76CE-DED4-EF1E-92AB866657FC}"/>
              </a:ext>
            </a:extLst>
          </p:cNvPr>
          <p:cNvSpPr/>
          <p:nvPr/>
        </p:nvSpPr>
        <p:spPr>
          <a:xfrm>
            <a:off x="1215919" y="7247765"/>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WORK…</a:t>
            </a:r>
          </a:p>
        </p:txBody>
      </p:sp>
      <p:sp>
        <p:nvSpPr>
          <p:cNvPr id="16" name="TextBox 15">
            <a:extLst>
              <a:ext uri="{FF2B5EF4-FFF2-40B4-BE49-F238E27FC236}">
                <a16:creationId xmlns:a16="http://schemas.microsoft.com/office/drawing/2014/main" id="{CA93B044-C96D-3E6D-CA1C-A8BD813C9028}"/>
              </a:ext>
            </a:extLst>
          </p:cNvPr>
          <p:cNvSpPr txBox="1"/>
          <p:nvPr/>
        </p:nvSpPr>
        <p:spPr>
          <a:xfrm>
            <a:off x="7393649" y="2961187"/>
            <a:ext cx="8055040" cy="1285352"/>
          </a:xfrm>
          <a:prstGeom prst="rect">
            <a:avLst/>
          </a:prstGeom>
          <a:noFill/>
        </p:spPr>
        <p:txBody>
          <a:bodyPr wrap="square" rtlCol="0">
            <a:spAutoFit/>
          </a:bodyPr>
          <a:lstStyle/>
          <a:p>
            <a:r>
              <a:rPr lang="en-US" dirty="0"/>
              <a:t>…meets the industry need for mobile apps that users desire in our marketplace experience. Our teams are formed around meeting that technical need.</a:t>
            </a:r>
          </a:p>
        </p:txBody>
      </p:sp>
      <p:sp>
        <p:nvSpPr>
          <p:cNvPr id="17" name="TextBox 16">
            <a:extLst>
              <a:ext uri="{FF2B5EF4-FFF2-40B4-BE49-F238E27FC236}">
                <a16:creationId xmlns:a16="http://schemas.microsoft.com/office/drawing/2014/main" id="{FBCB4EA2-643E-354B-4869-4827F291BC4D}"/>
              </a:ext>
            </a:extLst>
          </p:cNvPr>
          <p:cNvSpPr txBox="1"/>
          <p:nvPr/>
        </p:nvSpPr>
        <p:spPr>
          <a:xfrm>
            <a:off x="7393649" y="6657180"/>
            <a:ext cx="8055040" cy="1285352"/>
          </a:xfrm>
          <a:prstGeom prst="rect">
            <a:avLst/>
          </a:prstGeom>
          <a:noFill/>
        </p:spPr>
        <p:txBody>
          <a:bodyPr wrap="square" rtlCol="0">
            <a:spAutoFit/>
          </a:bodyPr>
          <a:lstStyle/>
          <a:p>
            <a:r>
              <a:rPr lang="en-US" dirty="0"/>
              <a:t>…helps lower the cost of medications for our customers by putting the right insights and information in front of them wherever they are. </a:t>
            </a:r>
          </a:p>
        </p:txBody>
      </p:sp>
      <p:cxnSp>
        <p:nvCxnSpPr>
          <p:cNvPr id="18" name="Straight Connector 17">
            <a:extLst>
              <a:ext uri="{FF2B5EF4-FFF2-40B4-BE49-F238E27FC236}">
                <a16:creationId xmlns:a16="http://schemas.microsoft.com/office/drawing/2014/main" id="{C7A77C09-1D55-72AE-7E2D-BC9719C37A80}"/>
              </a:ext>
            </a:extLst>
          </p:cNvPr>
          <p:cNvCxnSpPr>
            <a:cxnSpLocks/>
          </p:cNvCxnSpPr>
          <p:nvPr/>
        </p:nvCxnSpPr>
        <p:spPr>
          <a:xfrm>
            <a:off x="6937514" y="5565650"/>
            <a:ext cx="9062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6">
            <a:extLst>
              <a:ext uri="{FF2B5EF4-FFF2-40B4-BE49-F238E27FC236}">
                <a16:creationId xmlns:a16="http://schemas.microsoft.com/office/drawing/2014/main" id="{09A5B9B7-20A9-4ADC-0916-792F2B8A0675}"/>
              </a:ext>
            </a:extLst>
          </p:cNvPr>
          <p:cNvSpPr txBox="1">
            <a:spLocks/>
          </p:cNvSpPr>
          <p:nvPr/>
        </p:nvSpPr>
        <p:spPr>
          <a:xfrm>
            <a:off x="6711696" y="1841816"/>
            <a:ext cx="982065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latin typeface="+mj-lt"/>
              </a:rPr>
              <a:t>WHICH ALIGNS BETTER? (TOP OR BOTTOM)</a:t>
            </a:r>
          </a:p>
        </p:txBody>
      </p:sp>
    </p:spTree>
    <p:extLst>
      <p:ext uri="{BB962C8B-B14F-4D97-AF65-F5344CB8AC3E}">
        <p14:creationId xmlns:p14="http://schemas.microsoft.com/office/powerpoint/2010/main" val="89785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EFEEF91-BAFB-169F-4FC3-128647854792}"/>
              </a:ext>
            </a:extLst>
          </p:cNvPr>
          <p:cNvGrpSpPr/>
          <p:nvPr/>
        </p:nvGrpSpPr>
        <p:grpSpPr>
          <a:xfrm>
            <a:off x="6711696" y="2399523"/>
            <a:ext cx="9820656" cy="3000515"/>
            <a:chOff x="6711696" y="2399523"/>
            <a:chExt cx="9820656" cy="3000515"/>
          </a:xfrm>
        </p:grpSpPr>
        <p:sp>
          <p:nvSpPr>
            <p:cNvPr id="21" name="Rounded Rectangle 20">
              <a:extLst>
                <a:ext uri="{FF2B5EF4-FFF2-40B4-BE49-F238E27FC236}">
                  <a16:creationId xmlns:a16="http://schemas.microsoft.com/office/drawing/2014/main" id="{59149D08-4CF5-AC83-19E2-27F78F8E3124}"/>
                </a:ext>
              </a:extLst>
            </p:cNvPr>
            <p:cNvSpPr/>
            <p:nvPr/>
          </p:nvSpPr>
          <p:spPr>
            <a:xfrm>
              <a:off x="6890126" y="2399523"/>
              <a:ext cx="9062085" cy="2750979"/>
            </a:xfrm>
            <a:prstGeom prst="roundRect">
              <a:avLst>
                <a:gd name="adj" fmla="val 13103"/>
              </a:avLst>
            </a:prstGeom>
            <a:solidFill>
              <a:srgbClr val="F6612C">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26">
              <a:extLst>
                <a:ext uri="{FF2B5EF4-FFF2-40B4-BE49-F238E27FC236}">
                  <a16:creationId xmlns:a16="http://schemas.microsoft.com/office/drawing/2014/main" id="{F479A2B2-3979-37E8-A00B-3522A620D6DC}"/>
                </a:ext>
              </a:extLst>
            </p:cNvPr>
            <p:cNvSpPr txBox="1">
              <a:spLocks/>
            </p:cNvSpPr>
            <p:nvPr/>
          </p:nvSpPr>
          <p:spPr>
            <a:xfrm>
              <a:off x="6711696" y="4950776"/>
              <a:ext cx="982065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(more challenge and outcome centric and less solution centric)</a:t>
              </a:r>
            </a:p>
          </p:txBody>
        </p:sp>
      </p:gr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19</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3" y="2148519"/>
            <a:ext cx="4732444"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FACTORS RECAP</a:t>
            </a:r>
          </a:p>
        </p:txBody>
      </p:sp>
      <p:sp>
        <p:nvSpPr>
          <p:cNvPr id="11" name="Rounded Rectangle 10">
            <a:extLst>
              <a:ext uri="{FF2B5EF4-FFF2-40B4-BE49-F238E27FC236}">
                <a16:creationId xmlns:a16="http://schemas.microsoft.com/office/drawing/2014/main" id="{A13684E7-1AD0-C2AF-66C8-D679AC90CB99}"/>
              </a:ext>
            </a:extLst>
          </p:cNvPr>
          <p:cNvSpPr/>
          <p:nvPr/>
        </p:nvSpPr>
        <p:spPr>
          <a:xfrm>
            <a:off x="1215919" y="2854829"/>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PRODUCT…</a:t>
            </a:r>
          </a:p>
        </p:txBody>
      </p:sp>
      <p:sp>
        <p:nvSpPr>
          <p:cNvPr id="12" name="Rounded Rectangle 11">
            <a:extLst>
              <a:ext uri="{FF2B5EF4-FFF2-40B4-BE49-F238E27FC236}">
                <a16:creationId xmlns:a16="http://schemas.microsoft.com/office/drawing/2014/main" id="{70A1AE6B-AC1C-8A72-17B0-EA590C202E99}"/>
              </a:ext>
            </a:extLst>
          </p:cNvPr>
          <p:cNvSpPr/>
          <p:nvPr/>
        </p:nvSpPr>
        <p:spPr>
          <a:xfrm>
            <a:off x="1215919" y="4319141"/>
            <a:ext cx="4310237" cy="1021592"/>
          </a:xfrm>
          <a:prstGeom prst="roundRect">
            <a:avLst>
              <a:gd name="adj" fmla="val 131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CHALLENGE…</a:t>
            </a:r>
          </a:p>
        </p:txBody>
      </p:sp>
      <p:sp>
        <p:nvSpPr>
          <p:cNvPr id="13" name="Rounded Rectangle 12">
            <a:extLst>
              <a:ext uri="{FF2B5EF4-FFF2-40B4-BE49-F238E27FC236}">
                <a16:creationId xmlns:a16="http://schemas.microsoft.com/office/drawing/2014/main" id="{C03BD2C0-C329-D05F-028B-729CC0B3DDD2}"/>
              </a:ext>
            </a:extLst>
          </p:cNvPr>
          <p:cNvSpPr/>
          <p:nvPr/>
        </p:nvSpPr>
        <p:spPr>
          <a:xfrm>
            <a:off x="1215919" y="5783453"/>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SOLUTION…</a:t>
            </a:r>
          </a:p>
        </p:txBody>
      </p:sp>
      <p:sp>
        <p:nvSpPr>
          <p:cNvPr id="14" name="Rounded Rectangle 13">
            <a:extLst>
              <a:ext uri="{FF2B5EF4-FFF2-40B4-BE49-F238E27FC236}">
                <a16:creationId xmlns:a16="http://schemas.microsoft.com/office/drawing/2014/main" id="{B03BB004-76CE-DED4-EF1E-92AB866657FC}"/>
              </a:ext>
            </a:extLst>
          </p:cNvPr>
          <p:cNvSpPr/>
          <p:nvPr/>
        </p:nvSpPr>
        <p:spPr>
          <a:xfrm>
            <a:off x="1215919" y="7247765"/>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WORK…</a:t>
            </a:r>
          </a:p>
        </p:txBody>
      </p:sp>
      <p:sp>
        <p:nvSpPr>
          <p:cNvPr id="16" name="TextBox 15">
            <a:extLst>
              <a:ext uri="{FF2B5EF4-FFF2-40B4-BE49-F238E27FC236}">
                <a16:creationId xmlns:a16="http://schemas.microsoft.com/office/drawing/2014/main" id="{CA93B044-C96D-3E6D-CA1C-A8BD813C9028}"/>
              </a:ext>
            </a:extLst>
          </p:cNvPr>
          <p:cNvSpPr txBox="1"/>
          <p:nvPr/>
        </p:nvSpPr>
        <p:spPr>
          <a:xfrm>
            <a:off x="7393649" y="2961187"/>
            <a:ext cx="8055040" cy="1683025"/>
          </a:xfrm>
          <a:prstGeom prst="rect">
            <a:avLst/>
          </a:prstGeom>
          <a:noFill/>
        </p:spPr>
        <p:txBody>
          <a:bodyPr wrap="square" rtlCol="0">
            <a:spAutoFit/>
          </a:bodyPr>
          <a:lstStyle/>
          <a:p>
            <a:r>
              <a:rPr lang="en-US" dirty="0"/>
              <a:t>…helps PBM members lower the cost of their medications by identifying prices at local and mail-order pharmacies in the moment they need to find that information.</a:t>
            </a:r>
          </a:p>
        </p:txBody>
      </p:sp>
      <p:sp>
        <p:nvSpPr>
          <p:cNvPr id="17" name="TextBox 16">
            <a:extLst>
              <a:ext uri="{FF2B5EF4-FFF2-40B4-BE49-F238E27FC236}">
                <a16:creationId xmlns:a16="http://schemas.microsoft.com/office/drawing/2014/main" id="{FBCB4EA2-643E-354B-4869-4827F291BC4D}"/>
              </a:ext>
            </a:extLst>
          </p:cNvPr>
          <p:cNvSpPr txBox="1"/>
          <p:nvPr/>
        </p:nvSpPr>
        <p:spPr>
          <a:xfrm>
            <a:off x="7393649" y="6657180"/>
            <a:ext cx="8055040" cy="1285352"/>
          </a:xfrm>
          <a:prstGeom prst="rect">
            <a:avLst/>
          </a:prstGeom>
          <a:noFill/>
        </p:spPr>
        <p:txBody>
          <a:bodyPr wrap="square" rtlCol="0">
            <a:spAutoFit/>
          </a:bodyPr>
          <a:lstStyle/>
          <a:p>
            <a:r>
              <a:rPr lang="en-US" dirty="0"/>
              <a:t>…is a mobile app for iPhone that will identify pharmacies or mail-order providers that sell those medications and the lowest cost. </a:t>
            </a:r>
          </a:p>
        </p:txBody>
      </p:sp>
      <p:cxnSp>
        <p:nvCxnSpPr>
          <p:cNvPr id="18" name="Straight Connector 17">
            <a:extLst>
              <a:ext uri="{FF2B5EF4-FFF2-40B4-BE49-F238E27FC236}">
                <a16:creationId xmlns:a16="http://schemas.microsoft.com/office/drawing/2014/main" id="{C7A77C09-1D55-72AE-7E2D-BC9719C37A80}"/>
              </a:ext>
            </a:extLst>
          </p:cNvPr>
          <p:cNvCxnSpPr>
            <a:cxnSpLocks/>
          </p:cNvCxnSpPr>
          <p:nvPr/>
        </p:nvCxnSpPr>
        <p:spPr>
          <a:xfrm>
            <a:off x="6937514" y="5565650"/>
            <a:ext cx="9062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6">
            <a:extLst>
              <a:ext uri="{FF2B5EF4-FFF2-40B4-BE49-F238E27FC236}">
                <a16:creationId xmlns:a16="http://schemas.microsoft.com/office/drawing/2014/main" id="{B35FF143-6797-B40E-CC10-7C28779F5974}"/>
              </a:ext>
            </a:extLst>
          </p:cNvPr>
          <p:cNvSpPr txBox="1">
            <a:spLocks/>
          </p:cNvSpPr>
          <p:nvPr/>
        </p:nvSpPr>
        <p:spPr>
          <a:xfrm>
            <a:off x="6711696" y="1841816"/>
            <a:ext cx="982065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latin typeface="+mj-lt"/>
              </a:rPr>
              <a:t>WHICH ALIGNS BETTER? (TOP OR BOTTOM)</a:t>
            </a:r>
          </a:p>
        </p:txBody>
      </p:sp>
    </p:spTree>
    <p:extLst>
      <p:ext uri="{BB962C8B-B14F-4D97-AF65-F5344CB8AC3E}">
        <p14:creationId xmlns:p14="http://schemas.microsoft.com/office/powerpoint/2010/main" val="3310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Diagram, engineering drawing&#10;&#10;Description automatically generated">
            <a:extLst>
              <a:ext uri="{FF2B5EF4-FFF2-40B4-BE49-F238E27FC236}">
                <a16:creationId xmlns:a16="http://schemas.microsoft.com/office/drawing/2014/main" id="{5D140913-2D72-E4E0-83A5-86D52FB823EC}"/>
              </a:ext>
            </a:extLst>
          </p:cNvPr>
          <p:cNvPicPr>
            <a:picLocks noChangeAspect="1"/>
          </p:cNvPicPr>
          <p:nvPr/>
        </p:nvPicPr>
        <p:blipFill rotWithShape="1">
          <a:blip r:embed="rId3">
            <a:alphaModFix amt="20000"/>
          </a:blip>
          <a:srcRect t="3853" b="27918"/>
          <a:stretch/>
        </p:blipFill>
        <p:spPr>
          <a:xfrm>
            <a:off x="6201295" y="-1"/>
            <a:ext cx="11680305" cy="8748492"/>
          </a:xfrm>
          <a:prstGeom prst="rect">
            <a:avLst/>
          </a:prstGeom>
        </p:spPr>
      </p:pic>
      <p:sp>
        <p:nvSpPr>
          <p:cNvPr id="4" name="Text Placeholder 3">
            <a:extLst>
              <a:ext uri="{FF2B5EF4-FFF2-40B4-BE49-F238E27FC236}">
                <a16:creationId xmlns:a16="http://schemas.microsoft.com/office/drawing/2014/main" id="{04ED0709-E5C7-314A-8CE4-06647BE0D250}"/>
              </a:ext>
            </a:extLst>
          </p:cNvPr>
          <p:cNvSpPr>
            <a:spLocks noGrp="1"/>
          </p:cNvSpPr>
          <p:nvPr>
            <p:ph type="body" sz="quarter" idx="16"/>
          </p:nvPr>
        </p:nvSpPr>
        <p:spPr/>
        <p:txBody>
          <a:bodyPr>
            <a:noAutofit/>
          </a:bodyPr>
          <a:lstStyle/>
          <a:p>
            <a:pPr marL="0" indent="0">
              <a:buNone/>
            </a:pPr>
            <a:r>
              <a:rPr lang="en-US" sz="2400" dirty="0"/>
              <a:t>Identify Innovation Factors</a:t>
            </a:r>
          </a:p>
        </p:txBody>
      </p:sp>
      <p:sp>
        <p:nvSpPr>
          <p:cNvPr id="6" name="Text Placeholder 5">
            <a:extLst>
              <a:ext uri="{FF2B5EF4-FFF2-40B4-BE49-F238E27FC236}">
                <a16:creationId xmlns:a16="http://schemas.microsoft.com/office/drawing/2014/main" id="{59949617-C099-B941-9CDE-25BB38836985}"/>
              </a:ext>
            </a:extLst>
          </p:cNvPr>
          <p:cNvSpPr>
            <a:spLocks noGrp="1"/>
          </p:cNvSpPr>
          <p:nvPr>
            <p:ph type="body" sz="quarter" idx="18"/>
          </p:nvPr>
        </p:nvSpPr>
        <p:spPr/>
        <p:txBody>
          <a:bodyPr>
            <a:noAutofit/>
          </a:bodyPr>
          <a:lstStyle/>
          <a:p>
            <a:pPr marL="0" indent="0">
              <a:buNone/>
            </a:pPr>
            <a:r>
              <a:rPr lang="en-US" sz="2400" dirty="0"/>
              <a:t>Isolate Innovation Pitfalls</a:t>
            </a:r>
          </a:p>
        </p:txBody>
      </p:sp>
      <p:sp>
        <p:nvSpPr>
          <p:cNvPr id="8" name="Text Placeholder 7">
            <a:extLst>
              <a:ext uri="{FF2B5EF4-FFF2-40B4-BE49-F238E27FC236}">
                <a16:creationId xmlns:a16="http://schemas.microsoft.com/office/drawing/2014/main" id="{BBB59D68-9442-C644-9E7E-A223C459374E}"/>
              </a:ext>
            </a:extLst>
          </p:cNvPr>
          <p:cNvSpPr>
            <a:spLocks noGrp="1"/>
          </p:cNvSpPr>
          <p:nvPr>
            <p:ph type="body" sz="quarter" idx="20"/>
          </p:nvPr>
        </p:nvSpPr>
        <p:spPr/>
        <p:txBody>
          <a:bodyPr>
            <a:noAutofit/>
          </a:bodyPr>
          <a:lstStyle/>
          <a:p>
            <a:pPr marL="0" indent="0">
              <a:buNone/>
            </a:pPr>
            <a:r>
              <a:rPr lang="en-US" sz="2400" dirty="0"/>
              <a:t>Operationalizing Innovation Tactics</a:t>
            </a:r>
          </a:p>
        </p:txBody>
      </p:sp>
      <p:sp>
        <p:nvSpPr>
          <p:cNvPr id="10" name="Text Placeholder 9">
            <a:extLst>
              <a:ext uri="{FF2B5EF4-FFF2-40B4-BE49-F238E27FC236}">
                <a16:creationId xmlns:a16="http://schemas.microsoft.com/office/drawing/2014/main" id="{43EEB8CC-3FC4-2847-88B7-8BCF521CB0F4}"/>
              </a:ext>
            </a:extLst>
          </p:cNvPr>
          <p:cNvSpPr>
            <a:spLocks noGrp="1"/>
          </p:cNvSpPr>
          <p:nvPr>
            <p:ph type="body" sz="quarter" idx="22"/>
          </p:nvPr>
        </p:nvSpPr>
        <p:spPr/>
        <p:txBody>
          <a:bodyPr>
            <a:normAutofit fontScale="92500" lnSpcReduction="20000"/>
          </a:bodyPr>
          <a:lstStyle/>
          <a:p>
            <a:pPr marL="0" indent="0">
              <a:buNone/>
            </a:pPr>
            <a:r>
              <a:rPr lang="en-US" sz="2400" dirty="0"/>
              <a:t>In conclusion</a:t>
            </a:r>
          </a:p>
        </p:txBody>
      </p:sp>
      <p:sp>
        <p:nvSpPr>
          <p:cNvPr id="2" name="Text Placeholder 1">
            <a:extLst>
              <a:ext uri="{FF2B5EF4-FFF2-40B4-BE49-F238E27FC236}">
                <a16:creationId xmlns:a16="http://schemas.microsoft.com/office/drawing/2014/main" id="{262A4A04-6A25-D248-BC08-CE4A1E0C9E58}"/>
              </a:ext>
            </a:extLst>
          </p:cNvPr>
          <p:cNvSpPr>
            <a:spLocks noGrp="1"/>
          </p:cNvSpPr>
          <p:nvPr>
            <p:ph type="body" sz="quarter" idx="14"/>
          </p:nvPr>
        </p:nvSpPr>
        <p:spPr/>
        <p:txBody>
          <a:bodyPr>
            <a:noAutofit/>
          </a:bodyPr>
          <a:lstStyle/>
          <a:p>
            <a:pPr marL="0" indent="0">
              <a:buNone/>
            </a:pPr>
            <a:r>
              <a:rPr lang="en-US" sz="2400" dirty="0"/>
              <a:t>Welcome</a:t>
            </a:r>
          </a:p>
        </p:txBody>
      </p:sp>
    </p:spTree>
    <p:extLst>
      <p:ext uri="{BB962C8B-B14F-4D97-AF65-F5344CB8AC3E}">
        <p14:creationId xmlns:p14="http://schemas.microsoft.com/office/powerpoint/2010/main" val="1770230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ECCCB22-76E2-D030-7A5A-E556068AFC51}"/>
              </a:ext>
            </a:extLst>
          </p:cNvPr>
          <p:cNvGrpSpPr/>
          <p:nvPr/>
        </p:nvGrpSpPr>
        <p:grpSpPr>
          <a:xfrm>
            <a:off x="6424066" y="6123202"/>
            <a:ext cx="10395916" cy="3200241"/>
            <a:chOff x="6424066" y="6123202"/>
            <a:chExt cx="10395916" cy="3200241"/>
          </a:xfrm>
        </p:grpSpPr>
        <p:sp>
          <p:nvSpPr>
            <p:cNvPr id="21" name="Rounded Rectangle 20">
              <a:extLst>
                <a:ext uri="{FF2B5EF4-FFF2-40B4-BE49-F238E27FC236}">
                  <a16:creationId xmlns:a16="http://schemas.microsoft.com/office/drawing/2014/main" id="{59149D08-4CF5-AC83-19E2-27F78F8E3124}"/>
                </a:ext>
              </a:extLst>
            </p:cNvPr>
            <p:cNvSpPr/>
            <p:nvPr/>
          </p:nvSpPr>
          <p:spPr>
            <a:xfrm>
              <a:off x="6890126" y="6123202"/>
              <a:ext cx="9062085" cy="2750979"/>
            </a:xfrm>
            <a:prstGeom prst="roundRect">
              <a:avLst>
                <a:gd name="adj" fmla="val 13103"/>
              </a:avLst>
            </a:prstGeom>
            <a:solidFill>
              <a:srgbClr val="F6612C">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26">
              <a:extLst>
                <a:ext uri="{FF2B5EF4-FFF2-40B4-BE49-F238E27FC236}">
                  <a16:creationId xmlns:a16="http://schemas.microsoft.com/office/drawing/2014/main" id="{0F3C4C42-1471-BF58-8D64-C128B3EF1081}"/>
                </a:ext>
              </a:extLst>
            </p:cNvPr>
            <p:cNvSpPr txBox="1">
              <a:spLocks/>
            </p:cNvSpPr>
            <p:nvPr/>
          </p:nvSpPr>
          <p:spPr>
            <a:xfrm>
              <a:off x="6424066" y="8874181"/>
              <a:ext cx="1039591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(easier to see alignment with the challenge and outcome focused)</a:t>
              </a:r>
            </a:p>
          </p:txBody>
        </p:sp>
      </p:gr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20</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3" y="2148519"/>
            <a:ext cx="4732444"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FACTORS RECAP</a:t>
            </a:r>
          </a:p>
        </p:txBody>
      </p:sp>
      <p:sp>
        <p:nvSpPr>
          <p:cNvPr id="11" name="Rounded Rectangle 10">
            <a:extLst>
              <a:ext uri="{FF2B5EF4-FFF2-40B4-BE49-F238E27FC236}">
                <a16:creationId xmlns:a16="http://schemas.microsoft.com/office/drawing/2014/main" id="{A13684E7-1AD0-C2AF-66C8-D679AC90CB99}"/>
              </a:ext>
            </a:extLst>
          </p:cNvPr>
          <p:cNvSpPr/>
          <p:nvPr/>
        </p:nvSpPr>
        <p:spPr>
          <a:xfrm>
            <a:off x="1215919" y="2854829"/>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PRODUCT…</a:t>
            </a:r>
          </a:p>
        </p:txBody>
      </p:sp>
      <p:sp>
        <p:nvSpPr>
          <p:cNvPr id="12" name="Rounded Rectangle 11">
            <a:extLst>
              <a:ext uri="{FF2B5EF4-FFF2-40B4-BE49-F238E27FC236}">
                <a16:creationId xmlns:a16="http://schemas.microsoft.com/office/drawing/2014/main" id="{70A1AE6B-AC1C-8A72-17B0-EA590C202E99}"/>
              </a:ext>
            </a:extLst>
          </p:cNvPr>
          <p:cNvSpPr/>
          <p:nvPr/>
        </p:nvSpPr>
        <p:spPr>
          <a:xfrm>
            <a:off x="1215919" y="4319141"/>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CHALLENGE…</a:t>
            </a:r>
          </a:p>
        </p:txBody>
      </p:sp>
      <p:sp>
        <p:nvSpPr>
          <p:cNvPr id="13" name="Rounded Rectangle 12">
            <a:extLst>
              <a:ext uri="{FF2B5EF4-FFF2-40B4-BE49-F238E27FC236}">
                <a16:creationId xmlns:a16="http://schemas.microsoft.com/office/drawing/2014/main" id="{C03BD2C0-C329-D05F-028B-729CC0B3DDD2}"/>
              </a:ext>
            </a:extLst>
          </p:cNvPr>
          <p:cNvSpPr/>
          <p:nvPr/>
        </p:nvSpPr>
        <p:spPr>
          <a:xfrm>
            <a:off x="1215919" y="5783453"/>
            <a:ext cx="4310237" cy="1021592"/>
          </a:xfrm>
          <a:prstGeom prst="roundRect">
            <a:avLst>
              <a:gd name="adj" fmla="val 131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SOLUTION…</a:t>
            </a:r>
          </a:p>
        </p:txBody>
      </p:sp>
      <p:sp>
        <p:nvSpPr>
          <p:cNvPr id="14" name="Rounded Rectangle 13">
            <a:extLst>
              <a:ext uri="{FF2B5EF4-FFF2-40B4-BE49-F238E27FC236}">
                <a16:creationId xmlns:a16="http://schemas.microsoft.com/office/drawing/2014/main" id="{B03BB004-76CE-DED4-EF1E-92AB866657FC}"/>
              </a:ext>
            </a:extLst>
          </p:cNvPr>
          <p:cNvSpPr/>
          <p:nvPr/>
        </p:nvSpPr>
        <p:spPr>
          <a:xfrm>
            <a:off x="1215919" y="7247765"/>
            <a:ext cx="4310237" cy="1021592"/>
          </a:xfrm>
          <a:prstGeom prst="roundRect">
            <a:avLst>
              <a:gd name="adj" fmla="val 13103"/>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WORK…</a:t>
            </a:r>
          </a:p>
        </p:txBody>
      </p:sp>
      <p:sp>
        <p:nvSpPr>
          <p:cNvPr id="16" name="TextBox 15">
            <a:extLst>
              <a:ext uri="{FF2B5EF4-FFF2-40B4-BE49-F238E27FC236}">
                <a16:creationId xmlns:a16="http://schemas.microsoft.com/office/drawing/2014/main" id="{CA93B044-C96D-3E6D-CA1C-A8BD813C9028}"/>
              </a:ext>
            </a:extLst>
          </p:cNvPr>
          <p:cNvSpPr txBox="1"/>
          <p:nvPr/>
        </p:nvSpPr>
        <p:spPr>
          <a:xfrm>
            <a:off x="7393649" y="2961187"/>
            <a:ext cx="8055040" cy="1285352"/>
          </a:xfrm>
          <a:prstGeom prst="rect">
            <a:avLst/>
          </a:prstGeom>
          <a:noFill/>
        </p:spPr>
        <p:txBody>
          <a:bodyPr wrap="square" rtlCol="0">
            <a:spAutoFit/>
          </a:bodyPr>
          <a:lstStyle/>
          <a:p>
            <a:r>
              <a:rPr lang="en-US" dirty="0"/>
              <a:t>…is defined by specific user interface expectations outlined in a business requirements document that the team feels they can create in a two-week sprint.</a:t>
            </a:r>
          </a:p>
        </p:txBody>
      </p:sp>
      <p:sp>
        <p:nvSpPr>
          <p:cNvPr id="17" name="TextBox 16">
            <a:extLst>
              <a:ext uri="{FF2B5EF4-FFF2-40B4-BE49-F238E27FC236}">
                <a16:creationId xmlns:a16="http://schemas.microsoft.com/office/drawing/2014/main" id="{FBCB4EA2-643E-354B-4869-4827F291BC4D}"/>
              </a:ext>
            </a:extLst>
          </p:cNvPr>
          <p:cNvSpPr txBox="1"/>
          <p:nvPr/>
        </p:nvSpPr>
        <p:spPr>
          <a:xfrm>
            <a:off x="7393649" y="6657180"/>
            <a:ext cx="8055040" cy="1683025"/>
          </a:xfrm>
          <a:prstGeom prst="rect">
            <a:avLst/>
          </a:prstGeom>
          <a:noFill/>
        </p:spPr>
        <p:txBody>
          <a:bodyPr wrap="square" rtlCol="0">
            <a:spAutoFit/>
          </a:bodyPr>
          <a:lstStyle/>
          <a:p>
            <a:r>
              <a:rPr lang="en-US" dirty="0"/>
              <a:t>…aims to find lowest-cost medications for PBM members who needs to find local or mail-order providers because they need to keep their pharma-costs low</a:t>
            </a:r>
          </a:p>
        </p:txBody>
      </p:sp>
      <p:cxnSp>
        <p:nvCxnSpPr>
          <p:cNvPr id="18" name="Straight Connector 17">
            <a:extLst>
              <a:ext uri="{FF2B5EF4-FFF2-40B4-BE49-F238E27FC236}">
                <a16:creationId xmlns:a16="http://schemas.microsoft.com/office/drawing/2014/main" id="{C7A77C09-1D55-72AE-7E2D-BC9719C37A80}"/>
              </a:ext>
            </a:extLst>
          </p:cNvPr>
          <p:cNvCxnSpPr>
            <a:cxnSpLocks/>
          </p:cNvCxnSpPr>
          <p:nvPr/>
        </p:nvCxnSpPr>
        <p:spPr>
          <a:xfrm>
            <a:off x="6937514" y="5565650"/>
            <a:ext cx="9062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6">
            <a:extLst>
              <a:ext uri="{FF2B5EF4-FFF2-40B4-BE49-F238E27FC236}">
                <a16:creationId xmlns:a16="http://schemas.microsoft.com/office/drawing/2014/main" id="{650AAB4C-AD52-4D10-36FB-37444BAD61D8}"/>
              </a:ext>
            </a:extLst>
          </p:cNvPr>
          <p:cNvSpPr txBox="1">
            <a:spLocks/>
          </p:cNvSpPr>
          <p:nvPr/>
        </p:nvSpPr>
        <p:spPr>
          <a:xfrm>
            <a:off x="6711696" y="1841816"/>
            <a:ext cx="982065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latin typeface="+mj-lt"/>
              </a:rPr>
              <a:t>WHICH ALIGNS BETTER? (TOP OR BOTTOM)</a:t>
            </a:r>
          </a:p>
        </p:txBody>
      </p:sp>
    </p:spTree>
    <p:extLst>
      <p:ext uri="{BB962C8B-B14F-4D97-AF65-F5344CB8AC3E}">
        <p14:creationId xmlns:p14="http://schemas.microsoft.com/office/powerpoint/2010/main" val="18838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90C25AC-3232-B0CD-8C05-7B2D4F8E0A5F}"/>
              </a:ext>
            </a:extLst>
          </p:cNvPr>
          <p:cNvGrpSpPr/>
          <p:nvPr/>
        </p:nvGrpSpPr>
        <p:grpSpPr>
          <a:xfrm>
            <a:off x="6311340" y="6123202"/>
            <a:ext cx="10314432" cy="3017967"/>
            <a:chOff x="6311340" y="6123202"/>
            <a:chExt cx="10314432" cy="3017967"/>
          </a:xfrm>
        </p:grpSpPr>
        <p:sp>
          <p:nvSpPr>
            <p:cNvPr id="21" name="Rounded Rectangle 20">
              <a:extLst>
                <a:ext uri="{FF2B5EF4-FFF2-40B4-BE49-F238E27FC236}">
                  <a16:creationId xmlns:a16="http://schemas.microsoft.com/office/drawing/2014/main" id="{59149D08-4CF5-AC83-19E2-27F78F8E3124}"/>
                </a:ext>
              </a:extLst>
            </p:cNvPr>
            <p:cNvSpPr/>
            <p:nvPr/>
          </p:nvSpPr>
          <p:spPr>
            <a:xfrm>
              <a:off x="6890126" y="6123202"/>
              <a:ext cx="9062085" cy="2750979"/>
            </a:xfrm>
            <a:prstGeom prst="roundRect">
              <a:avLst>
                <a:gd name="adj" fmla="val 13103"/>
              </a:avLst>
            </a:prstGeom>
            <a:solidFill>
              <a:srgbClr val="F6612C">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26">
              <a:extLst>
                <a:ext uri="{FF2B5EF4-FFF2-40B4-BE49-F238E27FC236}">
                  <a16:creationId xmlns:a16="http://schemas.microsoft.com/office/drawing/2014/main" id="{BAB9F589-A643-5BFD-70C6-43A85D0DE8C4}"/>
                </a:ext>
              </a:extLst>
            </p:cNvPr>
            <p:cNvSpPr txBox="1">
              <a:spLocks/>
            </p:cNvSpPr>
            <p:nvPr/>
          </p:nvSpPr>
          <p:spPr>
            <a:xfrm>
              <a:off x="6311340" y="8691907"/>
              <a:ext cx="10314432"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(less output focused and more outcome focused hypothesis-driven)</a:t>
              </a:r>
            </a:p>
          </p:txBody>
        </p:sp>
      </p:gr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21</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3" y="2148519"/>
            <a:ext cx="4732444"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FACTORS RECAP</a:t>
            </a:r>
          </a:p>
        </p:txBody>
      </p:sp>
      <p:sp>
        <p:nvSpPr>
          <p:cNvPr id="11" name="Rounded Rectangle 10">
            <a:extLst>
              <a:ext uri="{FF2B5EF4-FFF2-40B4-BE49-F238E27FC236}">
                <a16:creationId xmlns:a16="http://schemas.microsoft.com/office/drawing/2014/main" id="{A13684E7-1AD0-C2AF-66C8-D679AC90CB99}"/>
              </a:ext>
            </a:extLst>
          </p:cNvPr>
          <p:cNvSpPr/>
          <p:nvPr/>
        </p:nvSpPr>
        <p:spPr>
          <a:xfrm>
            <a:off x="1215919" y="2854829"/>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PRODUCT…</a:t>
            </a:r>
          </a:p>
        </p:txBody>
      </p:sp>
      <p:sp>
        <p:nvSpPr>
          <p:cNvPr id="12" name="Rounded Rectangle 11">
            <a:extLst>
              <a:ext uri="{FF2B5EF4-FFF2-40B4-BE49-F238E27FC236}">
                <a16:creationId xmlns:a16="http://schemas.microsoft.com/office/drawing/2014/main" id="{70A1AE6B-AC1C-8A72-17B0-EA590C202E99}"/>
              </a:ext>
            </a:extLst>
          </p:cNvPr>
          <p:cNvSpPr/>
          <p:nvPr/>
        </p:nvSpPr>
        <p:spPr>
          <a:xfrm>
            <a:off x="1215919" y="4319141"/>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CHALLENGE…</a:t>
            </a:r>
          </a:p>
        </p:txBody>
      </p:sp>
      <p:sp>
        <p:nvSpPr>
          <p:cNvPr id="13" name="Rounded Rectangle 12">
            <a:extLst>
              <a:ext uri="{FF2B5EF4-FFF2-40B4-BE49-F238E27FC236}">
                <a16:creationId xmlns:a16="http://schemas.microsoft.com/office/drawing/2014/main" id="{C03BD2C0-C329-D05F-028B-729CC0B3DDD2}"/>
              </a:ext>
            </a:extLst>
          </p:cNvPr>
          <p:cNvSpPr/>
          <p:nvPr/>
        </p:nvSpPr>
        <p:spPr>
          <a:xfrm>
            <a:off x="1215919" y="5783453"/>
            <a:ext cx="4310237" cy="1021592"/>
          </a:xfrm>
          <a:prstGeom prst="roundRect">
            <a:avLst>
              <a:gd name="adj" fmla="val 13103"/>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SOLUTION…</a:t>
            </a:r>
          </a:p>
        </p:txBody>
      </p:sp>
      <p:sp>
        <p:nvSpPr>
          <p:cNvPr id="14" name="Rounded Rectangle 13">
            <a:extLst>
              <a:ext uri="{FF2B5EF4-FFF2-40B4-BE49-F238E27FC236}">
                <a16:creationId xmlns:a16="http://schemas.microsoft.com/office/drawing/2014/main" id="{B03BB004-76CE-DED4-EF1E-92AB866657FC}"/>
              </a:ext>
            </a:extLst>
          </p:cNvPr>
          <p:cNvSpPr/>
          <p:nvPr/>
        </p:nvSpPr>
        <p:spPr>
          <a:xfrm>
            <a:off x="1215919" y="7247765"/>
            <a:ext cx="4310237" cy="1021592"/>
          </a:xfrm>
          <a:prstGeom prst="roundRect">
            <a:avLst>
              <a:gd name="adj" fmla="val 131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WORK…</a:t>
            </a:r>
          </a:p>
        </p:txBody>
      </p:sp>
      <p:sp>
        <p:nvSpPr>
          <p:cNvPr id="16" name="TextBox 15">
            <a:extLst>
              <a:ext uri="{FF2B5EF4-FFF2-40B4-BE49-F238E27FC236}">
                <a16:creationId xmlns:a16="http://schemas.microsoft.com/office/drawing/2014/main" id="{CA93B044-C96D-3E6D-CA1C-A8BD813C9028}"/>
              </a:ext>
            </a:extLst>
          </p:cNvPr>
          <p:cNvSpPr txBox="1"/>
          <p:nvPr/>
        </p:nvSpPr>
        <p:spPr>
          <a:xfrm>
            <a:off x="7393649" y="3440074"/>
            <a:ext cx="8055040" cy="887679"/>
          </a:xfrm>
          <a:prstGeom prst="rect">
            <a:avLst/>
          </a:prstGeom>
          <a:noFill/>
        </p:spPr>
        <p:txBody>
          <a:bodyPr wrap="square" rtlCol="0">
            <a:spAutoFit/>
          </a:bodyPr>
          <a:lstStyle/>
          <a:p>
            <a:r>
              <a:rPr lang="en-US" dirty="0"/>
              <a:t>…is successful if we can get something useable into production in a two-week sprint.</a:t>
            </a:r>
          </a:p>
        </p:txBody>
      </p:sp>
      <p:sp>
        <p:nvSpPr>
          <p:cNvPr id="17" name="TextBox 16">
            <a:extLst>
              <a:ext uri="{FF2B5EF4-FFF2-40B4-BE49-F238E27FC236}">
                <a16:creationId xmlns:a16="http://schemas.microsoft.com/office/drawing/2014/main" id="{FBCB4EA2-643E-354B-4869-4827F291BC4D}"/>
              </a:ext>
            </a:extLst>
          </p:cNvPr>
          <p:cNvSpPr txBox="1"/>
          <p:nvPr/>
        </p:nvSpPr>
        <p:spPr>
          <a:xfrm>
            <a:off x="7393649" y="6657180"/>
            <a:ext cx="8055040" cy="1683025"/>
          </a:xfrm>
          <a:prstGeom prst="rect">
            <a:avLst/>
          </a:prstGeom>
          <a:noFill/>
        </p:spPr>
        <p:txBody>
          <a:bodyPr wrap="square" rtlCol="0">
            <a:spAutoFit/>
          </a:bodyPr>
          <a:lstStyle/>
          <a:p>
            <a:r>
              <a:rPr lang="en-US" dirty="0"/>
              <a:t>…is successful if we have enabled our PBM members to pull off their outcomes and we remain committed to review and pursue feedback from users beyond our sprinting.</a:t>
            </a:r>
          </a:p>
        </p:txBody>
      </p:sp>
      <p:cxnSp>
        <p:nvCxnSpPr>
          <p:cNvPr id="18" name="Straight Connector 17">
            <a:extLst>
              <a:ext uri="{FF2B5EF4-FFF2-40B4-BE49-F238E27FC236}">
                <a16:creationId xmlns:a16="http://schemas.microsoft.com/office/drawing/2014/main" id="{C7A77C09-1D55-72AE-7E2D-BC9719C37A80}"/>
              </a:ext>
            </a:extLst>
          </p:cNvPr>
          <p:cNvCxnSpPr>
            <a:cxnSpLocks/>
          </p:cNvCxnSpPr>
          <p:nvPr/>
        </p:nvCxnSpPr>
        <p:spPr>
          <a:xfrm>
            <a:off x="6937514" y="5565650"/>
            <a:ext cx="906208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26">
            <a:extLst>
              <a:ext uri="{FF2B5EF4-FFF2-40B4-BE49-F238E27FC236}">
                <a16:creationId xmlns:a16="http://schemas.microsoft.com/office/drawing/2014/main" id="{8C2854FE-767B-6881-250D-7C4275FD7968}"/>
              </a:ext>
            </a:extLst>
          </p:cNvPr>
          <p:cNvSpPr txBox="1">
            <a:spLocks/>
          </p:cNvSpPr>
          <p:nvPr/>
        </p:nvSpPr>
        <p:spPr>
          <a:xfrm>
            <a:off x="6711696" y="1841816"/>
            <a:ext cx="9820656"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latin typeface="+mj-lt"/>
              </a:rPr>
              <a:t>WHICH ALIGNS BETTER? (TOP OR BOTTOM)</a:t>
            </a:r>
          </a:p>
        </p:txBody>
      </p:sp>
    </p:spTree>
    <p:extLst>
      <p:ext uri="{BB962C8B-B14F-4D97-AF65-F5344CB8AC3E}">
        <p14:creationId xmlns:p14="http://schemas.microsoft.com/office/powerpoint/2010/main" val="273969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4EC9-A00B-E84F-BB7A-A7CCEC7BF146}"/>
              </a:ext>
            </a:extLst>
          </p:cNvPr>
          <p:cNvSpPr>
            <a:spLocks noGrp="1"/>
          </p:cNvSpPr>
          <p:nvPr>
            <p:ph type="title"/>
          </p:nvPr>
        </p:nvSpPr>
        <p:spPr>
          <a:xfrm>
            <a:off x="0" y="4608752"/>
            <a:ext cx="17881600" cy="2234458"/>
          </a:xfrm>
        </p:spPr>
        <p:txBody>
          <a:bodyPr/>
          <a:lstStyle/>
          <a:p>
            <a:r>
              <a:rPr lang="en-US" dirty="0"/>
              <a:t>ISOLATE COMMON </a:t>
            </a:r>
            <a:br>
              <a:rPr lang="en-US" dirty="0"/>
            </a:br>
            <a:r>
              <a:rPr lang="en-US" dirty="0"/>
              <a:t>INNOVATION PITFALLS</a:t>
            </a:r>
          </a:p>
        </p:txBody>
      </p:sp>
      <p:sp>
        <p:nvSpPr>
          <p:cNvPr id="3" name="Text Placeholder 2">
            <a:extLst>
              <a:ext uri="{FF2B5EF4-FFF2-40B4-BE49-F238E27FC236}">
                <a16:creationId xmlns:a16="http://schemas.microsoft.com/office/drawing/2014/main" id="{D6A031DA-BFEB-8D44-B113-36F4A1D249D5}"/>
              </a:ext>
            </a:extLst>
          </p:cNvPr>
          <p:cNvSpPr>
            <a:spLocks noGrp="1"/>
          </p:cNvSpPr>
          <p:nvPr>
            <p:ph type="body" idx="1"/>
          </p:nvPr>
        </p:nvSpPr>
        <p:spPr>
          <a:xfrm>
            <a:off x="2570480" y="7036641"/>
            <a:ext cx="12740640" cy="487506"/>
          </a:xfrm>
        </p:spPr>
        <p:txBody>
          <a:bodyPr/>
          <a:lstStyle/>
          <a:p>
            <a:r>
              <a:rPr lang="en-US" dirty="0"/>
              <a:t>THE INNOVATION LAB STORY</a:t>
            </a:r>
          </a:p>
        </p:txBody>
      </p:sp>
      <p:pic>
        <p:nvPicPr>
          <p:cNvPr id="4" name="Picture 2" descr="Free Person Leaning on Wall Stock Photo">
            <a:extLst>
              <a:ext uri="{FF2B5EF4-FFF2-40B4-BE49-F238E27FC236}">
                <a16:creationId xmlns:a16="http://schemas.microsoft.com/office/drawing/2014/main" id="{23F3AD8C-0927-66CE-607A-ACE50C35A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890" b="12272"/>
          <a:stretch/>
        </p:blipFill>
        <p:spPr bwMode="auto">
          <a:xfrm>
            <a:off x="198244" y="250175"/>
            <a:ext cx="9144000" cy="365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90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erson Leaning on Wall Stock Photo">
            <a:extLst>
              <a:ext uri="{FF2B5EF4-FFF2-40B4-BE49-F238E27FC236}">
                <a16:creationId xmlns:a16="http://schemas.microsoft.com/office/drawing/2014/main" id="{7D7C15B6-B396-A0A2-4468-56AF8EBF3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4" b="11001"/>
          <a:stretch/>
        </p:blipFill>
        <p:spPr bwMode="auto">
          <a:xfrm>
            <a:off x="627944" y="1520243"/>
            <a:ext cx="15506495" cy="7488803"/>
          </a:xfrm>
          <a:prstGeom prst="rect">
            <a:avLst/>
          </a:prstGeom>
          <a:noFill/>
          <a:effectLst>
            <a:glow>
              <a:schemeClr val="accent1">
                <a:alpha val="11065"/>
              </a:schemeClr>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27938" y="1540123"/>
            <a:ext cx="15506495" cy="7488803"/>
          </a:xfrm>
          <a:prstGeom prst="rect">
            <a:avLst/>
          </a:prstGeom>
          <a:solidFill>
            <a:srgbClr val="F6612C">
              <a:alpha val="6939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23</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ISOLATE PITFALLS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COMMON PITFALLS TO AVOID</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Process can help, but also hurt</a:t>
            </a:r>
          </a:p>
        </p:txBody>
      </p:sp>
      <p:sp>
        <p:nvSpPr>
          <p:cNvPr id="6" name="Content Placeholder 10">
            <a:extLst>
              <a:ext uri="{FF2B5EF4-FFF2-40B4-BE49-F238E27FC236}">
                <a16:creationId xmlns:a16="http://schemas.microsoft.com/office/drawing/2014/main" id="{3ABF0421-FA78-C599-271E-8386AFB903FE}"/>
              </a:ext>
            </a:extLst>
          </p:cNvPr>
          <p:cNvSpPr>
            <a:spLocks noGrp="1"/>
          </p:cNvSpPr>
          <p:nvPr>
            <p:ph type="body" sz="quarter" idx="13"/>
          </p:nvPr>
        </p:nvSpPr>
        <p:spPr>
          <a:xfrm>
            <a:off x="5024611" y="3851534"/>
            <a:ext cx="7406550" cy="3190961"/>
          </a:xfrm>
        </p:spPr>
        <p:txBody>
          <a:bodyPr>
            <a:normAutofit/>
          </a:bodyPr>
          <a:lstStyle/>
          <a:p>
            <a:pPr marL="328698" indent="-328698"/>
            <a:r>
              <a:rPr lang="en-US" sz="3600" dirty="0">
                <a:solidFill>
                  <a:schemeClr val="bg1"/>
                </a:solidFill>
              </a:rPr>
              <a:t>Consistent opportunity is good</a:t>
            </a:r>
          </a:p>
          <a:p>
            <a:pPr marL="328698" indent="-328698"/>
            <a:r>
              <a:rPr lang="en-US" sz="3600" dirty="0">
                <a:solidFill>
                  <a:schemeClr val="bg1"/>
                </a:solidFill>
              </a:rPr>
              <a:t>Timeboxing is good</a:t>
            </a:r>
          </a:p>
          <a:p>
            <a:pPr marL="328698" indent="-328698"/>
            <a:r>
              <a:rPr lang="en-US" sz="3600" dirty="0">
                <a:solidFill>
                  <a:schemeClr val="bg1"/>
                </a:solidFill>
              </a:rPr>
              <a:t>Being too prescriptive is bad</a:t>
            </a:r>
          </a:p>
        </p:txBody>
      </p:sp>
      <p:pic>
        <p:nvPicPr>
          <p:cNvPr id="7" name="Picture 6" descr="A picture containing text, vector graphics, silhouette&#10;&#10;Description automatically generated">
            <a:extLst>
              <a:ext uri="{FF2B5EF4-FFF2-40B4-BE49-F238E27FC236}">
                <a16:creationId xmlns:a16="http://schemas.microsoft.com/office/drawing/2014/main" id="{FB7DD457-2CF3-D248-DCA0-E96D4C08D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0856" y="3250689"/>
            <a:ext cx="3199788" cy="4277436"/>
          </a:xfrm>
          <a:prstGeom prst="rect">
            <a:avLst/>
          </a:prstGeom>
          <a:effectLst>
            <a:reflection stA="29382" endPos="65000" dist="50800" dir="5400000" sy="-100000" algn="bl" rotWithShape="0"/>
          </a:effectLst>
        </p:spPr>
      </p:pic>
      <p:pic>
        <p:nvPicPr>
          <p:cNvPr id="8" name="Picture 7" descr="Icon&#10;&#10;Description automatically generated">
            <a:extLst>
              <a:ext uri="{FF2B5EF4-FFF2-40B4-BE49-F238E27FC236}">
                <a16:creationId xmlns:a16="http://schemas.microsoft.com/office/drawing/2014/main" id="{9C11B481-77EC-B98B-40EA-E05B75119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9189" y="3250689"/>
            <a:ext cx="2686950" cy="4277436"/>
          </a:xfrm>
          <a:prstGeom prst="rect">
            <a:avLst/>
          </a:prstGeom>
          <a:effectLst>
            <a:reflection stA="12753" endPos="65000" dist="50800" dir="5400000" sy="-100000" algn="bl" rotWithShape="0"/>
          </a:effectLst>
        </p:spPr>
      </p:pic>
      <p:sp>
        <p:nvSpPr>
          <p:cNvPr id="9" name="Content Placeholder 10">
            <a:extLst>
              <a:ext uri="{FF2B5EF4-FFF2-40B4-BE49-F238E27FC236}">
                <a16:creationId xmlns:a16="http://schemas.microsoft.com/office/drawing/2014/main" id="{2DBB3D0C-40D4-318A-E46C-12D74979AE43}"/>
              </a:ext>
            </a:extLst>
          </p:cNvPr>
          <p:cNvSpPr txBox="1">
            <a:spLocks/>
          </p:cNvSpPr>
          <p:nvPr/>
        </p:nvSpPr>
        <p:spPr>
          <a:xfrm>
            <a:off x="3001589" y="7623490"/>
            <a:ext cx="10925531" cy="978419"/>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lgn="ctr">
              <a:buNone/>
            </a:pPr>
            <a:r>
              <a:rPr lang="en-US" sz="4000" b="1" dirty="0">
                <a:solidFill>
                  <a:schemeClr val="bg1"/>
                </a:solidFill>
              </a:rPr>
              <a:t>ENCOURAGE SCHEDULING INNOVATION</a:t>
            </a:r>
          </a:p>
        </p:txBody>
      </p:sp>
    </p:spTree>
    <p:extLst>
      <p:ext uri="{BB962C8B-B14F-4D97-AF65-F5344CB8AC3E}">
        <p14:creationId xmlns:p14="http://schemas.microsoft.com/office/powerpoint/2010/main" val="2609422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erson Leaning on Wall Stock Photo">
            <a:extLst>
              <a:ext uri="{FF2B5EF4-FFF2-40B4-BE49-F238E27FC236}">
                <a16:creationId xmlns:a16="http://schemas.microsoft.com/office/drawing/2014/main" id="{7D7C15B6-B396-A0A2-4468-56AF8EBF3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4" b="11001"/>
          <a:stretch/>
        </p:blipFill>
        <p:spPr bwMode="auto">
          <a:xfrm>
            <a:off x="627944" y="1520243"/>
            <a:ext cx="15506495" cy="7488803"/>
          </a:xfrm>
          <a:prstGeom prst="rect">
            <a:avLst/>
          </a:prstGeom>
          <a:noFill/>
          <a:effectLst>
            <a:glow>
              <a:schemeClr val="accent1">
                <a:alpha val="11065"/>
              </a:schemeClr>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27938" y="1540123"/>
            <a:ext cx="15506495" cy="7488803"/>
          </a:xfrm>
          <a:prstGeom prst="rect">
            <a:avLst/>
          </a:prstGeom>
          <a:solidFill>
            <a:srgbClr val="F6612C">
              <a:alpha val="6939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24</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ISOLATE PITFALLS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COMMON PITFALLS TO AVOID</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7992479"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Building things AND breaking things</a:t>
            </a:r>
          </a:p>
        </p:txBody>
      </p:sp>
      <p:sp>
        <p:nvSpPr>
          <p:cNvPr id="6" name="Content Placeholder 10">
            <a:extLst>
              <a:ext uri="{FF2B5EF4-FFF2-40B4-BE49-F238E27FC236}">
                <a16:creationId xmlns:a16="http://schemas.microsoft.com/office/drawing/2014/main" id="{3ABF0421-FA78-C599-271E-8386AFB903FE}"/>
              </a:ext>
            </a:extLst>
          </p:cNvPr>
          <p:cNvSpPr>
            <a:spLocks noGrp="1"/>
          </p:cNvSpPr>
          <p:nvPr>
            <p:ph type="body" sz="quarter" idx="13"/>
          </p:nvPr>
        </p:nvSpPr>
        <p:spPr>
          <a:xfrm>
            <a:off x="5024611" y="3851534"/>
            <a:ext cx="7406550" cy="3190961"/>
          </a:xfrm>
        </p:spPr>
        <p:txBody>
          <a:bodyPr>
            <a:normAutofit/>
          </a:bodyPr>
          <a:lstStyle/>
          <a:p>
            <a:pPr marL="328698" indent="-328698"/>
            <a:r>
              <a:rPr lang="en-US" sz="3600" dirty="0">
                <a:solidFill>
                  <a:schemeClr val="bg1"/>
                </a:solidFill>
              </a:rPr>
              <a:t>Build on good progress</a:t>
            </a:r>
          </a:p>
          <a:p>
            <a:pPr marL="328698" indent="-328698"/>
            <a:r>
              <a:rPr lang="en-US" sz="3600" dirty="0">
                <a:solidFill>
                  <a:schemeClr val="bg1"/>
                </a:solidFill>
              </a:rPr>
              <a:t>Do not fear breaking or </a:t>
            </a:r>
            <a:br>
              <a:rPr lang="en-US" sz="3600" dirty="0">
                <a:solidFill>
                  <a:schemeClr val="bg1"/>
                </a:solidFill>
              </a:rPr>
            </a:br>
            <a:r>
              <a:rPr lang="en-US" sz="3600" dirty="0">
                <a:solidFill>
                  <a:schemeClr val="bg1"/>
                </a:solidFill>
              </a:rPr>
              <a:t>rebuilding poor decisions</a:t>
            </a:r>
          </a:p>
          <a:p>
            <a:pPr marL="328698" indent="-328698"/>
            <a:r>
              <a:rPr lang="en-US" sz="3600" dirty="0">
                <a:solidFill>
                  <a:schemeClr val="bg1"/>
                </a:solidFill>
              </a:rPr>
              <a:t>Experiments over outputs</a:t>
            </a:r>
          </a:p>
        </p:txBody>
      </p:sp>
      <p:sp>
        <p:nvSpPr>
          <p:cNvPr id="10" name="Content Placeholder 10">
            <a:extLst>
              <a:ext uri="{FF2B5EF4-FFF2-40B4-BE49-F238E27FC236}">
                <a16:creationId xmlns:a16="http://schemas.microsoft.com/office/drawing/2014/main" id="{87FD4DC6-CBBB-28D4-4091-1749AD55ABAC}"/>
              </a:ext>
            </a:extLst>
          </p:cNvPr>
          <p:cNvSpPr txBox="1">
            <a:spLocks/>
          </p:cNvSpPr>
          <p:nvPr/>
        </p:nvSpPr>
        <p:spPr>
          <a:xfrm>
            <a:off x="3001589" y="7623490"/>
            <a:ext cx="10925531" cy="978419"/>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lgn="ctr">
              <a:buNone/>
            </a:pPr>
            <a:r>
              <a:rPr lang="en-US" sz="4000" b="1" dirty="0">
                <a:solidFill>
                  <a:schemeClr val="bg1"/>
                </a:solidFill>
              </a:rPr>
              <a:t>EVERYTHING IS AN EXPERIMENT</a:t>
            </a:r>
          </a:p>
        </p:txBody>
      </p:sp>
      <p:pic>
        <p:nvPicPr>
          <p:cNvPr id="9" name="Picture 8" descr="A picture containing plate, tableware, dishware, cup&#10;&#10;Description automatically generated">
            <a:extLst>
              <a:ext uri="{FF2B5EF4-FFF2-40B4-BE49-F238E27FC236}">
                <a16:creationId xmlns:a16="http://schemas.microsoft.com/office/drawing/2014/main" id="{D4015046-D8F1-73C2-F856-6AFC55D410FB}"/>
              </a:ext>
            </a:extLst>
          </p:cNvPr>
          <p:cNvPicPr>
            <a:picLocks noChangeAspect="1"/>
          </p:cNvPicPr>
          <p:nvPr/>
        </p:nvPicPr>
        <p:blipFill rotWithShape="1">
          <a:blip r:embed="rId4">
            <a:extLst>
              <a:ext uri="{28A0092B-C50C-407E-A947-70E740481C1C}">
                <a14:useLocalDpi xmlns:a14="http://schemas.microsoft.com/office/drawing/2010/main" val="0"/>
              </a:ext>
            </a:extLst>
          </a:blip>
          <a:srcRect b="17576"/>
          <a:stretch/>
        </p:blipFill>
        <p:spPr>
          <a:xfrm>
            <a:off x="793712" y="4010537"/>
            <a:ext cx="3744699" cy="3086547"/>
          </a:xfrm>
          <a:prstGeom prst="rect">
            <a:avLst/>
          </a:prstGeom>
          <a:effectLst>
            <a:reflection stA="25000" endPos="65000" dist="50800" dir="5400000" sy="-100000" algn="bl" rotWithShape="0"/>
          </a:effectLst>
        </p:spPr>
      </p:pic>
      <p:pic>
        <p:nvPicPr>
          <p:cNvPr id="11" name="Picture 10" descr="A person holding a flag&#10;&#10;Description automatically generated with low confidence">
            <a:extLst>
              <a:ext uri="{FF2B5EF4-FFF2-40B4-BE49-F238E27FC236}">
                <a16:creationId xmlns:a16="http://schemas.microsoft.com/office/drawing/2014/main" id="{7B14BBDD-D58C-312A-850E-3D9D18D747A2}"/>
              </a:ext>
            </a:extLst>
          </p:cNvPr>
          <p:cNvPicPr>
            <a:picLocks noChangeAspect="1"/>
          </p:cNvPicPr>
          <p:nvPr/>
        </p:nvPicPr>
        <p:blipFill rotWithShape="1">
          <a:blip r:embed="rId5">
            <a:extLst>
              <a:ext uri="{28A0092B-C50C-407E-A947-70E740481C1C}">
                <a14:useLocalDpi xmlns:a14="http://schemas.microsoft.com/office/drawing/2010/main" val="0"/>
              </a:ext>
            </a:extLst>
          </a:blip>
          <a:srcRect b="5666"/>
          <a:stretch/>
        </p:blipFill>
        <p:spPr>
          <a:xfrm>
            <a:off x="10120514" y="3808059"/>
            <a:ext cx="6813362" cy="3613601"/>
          </a:xfrm>
          <a:prstGeom prst="rect">
            <a:avLst/>
          </a:prstGeom>
          <a:effectLst>
            <a:reflection stA="30000" endPos="65000" dist="50800" dir="5400000" sy="-100000" algn="bl" rotWithShape="0"/>
          </a:effectLst>
        </p:spPr>
      </p:pic>
    </p:spTree>
    <p:extLst>
      <p:ext uri="{BB962C8B-B14F-4D97-AF65-F5344CB8AC3E}">
        <p14:creationId xmlns:p14="http://schemas.microsoft.com/office/powerpoint/2010/main" val="103096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erson Leaning on Wall Stock Photo">
            <a:extLst>
              <a:ext uri="{FF2B5EF4-FFF2-40B4-BE49-F238E27FC236}">
                <a16:creationId xmlns:a16="http://schemas.microsoft.com/office/drawing/2014/main" id="{7D7C15B6-B396-A0A2-4468-56AF8EBF3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4" b="11001"/>
          <a:stretch/>
        </p:blipFill>
        <p:spPr bwMode="auto">
          <a:xfrm>
            <a:off x="627944" y="1520243"/>
            <a:ext cx="15506495" cy="7488803"/>
          </a:xfrm>
          <a:prstGeom prst="rect">
            <a:avLst/>
          </a:prstGeom>
          <a:noFill/>
          <a:effectLst>
            <a:glow>
              <a:schemeClr val="accent1">
                <a:alpha val="11065"/>
              </a:schemeClr>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27938" y="1540123"/>
            <a:ext cx="15506495" cy="7488803"/>
          </a:xfrm>
          <a:prstGeom prst="rect">
            <a:avLst/>
          </a:prstGeom>
          <a:solidFill>
            <a:srgbClr val="F6612C">
              <a:alpha val="6939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25</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ISOLATE PITFALLS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COMMON PITFALLS TO AVOID</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Innovation is not a person</a:t>
            </a:r>
          </a:p>
        </p:txBody>
      </p:sp>
      <p:sp>
        <p:nvSpPr>
          <p:cNvPr id="6" name="Content Placeholder 10">
            <a:extLst>
              <a:ext uri="{FF2B5EF4-FFF2-40B4-BE49-F238E27FC236}">
                <a16:creationId xmlns:a16="http://schemas.microsoft.com/office/drawing/2014/main" id="{3ABF0421-FA78-C599-271E-8386AFB903FE}"/>
              </a:ext>
            </a:extLst>
          </p:cNvPr>
          <p:cNvSpPr>
            <a:spLocks noGrp="1"/>
          </p:cNvSpPr>
          <p:nvPr>
            <p:ph type="body" sz="quarter" idx="13"/>
          </p:nvPr>
        </p:nvSpPr>
        <p:spPr>
          <a:xfrm>
            <a:off x="5024611" y="3851534"/>
            <a:ext cx="7406550" cy="3190961"/>
          </a:xfrm>
        </p:spPr>
        <p:txBody>
          <a:bodyPr>
            <a:normAutofit/>
          </a:bodyPr>
          <a:lstStyle/>
          <a:p>
            <a:pPr marL="328698" indent="-328698"/>
            <a:r>
              <a:rPr lang="en-US" sz="3600" dirty="0">
                <a:solidFill>
                  <a:schemeClr val="bg1"/>
                </a:solidFill>
              </a:rPr>
              <a:t>Encourage collaboration</a:t>
            </a:r>
          </a:p>
          <a:p>
            <a:pPr marL="328698" indent="-328698"/>
            <a:r>
              <a:rPr lang="en-US" sz="3600" dirty="0">
                <a:solidFill>
                  <a:schemeClr val="bg1"/>
                </a:solidFill>
              </a:rPr>
              <a:t>Avoid isolation</a:t>
            </a:r>
          </a:p>
          <a:p>
            <a:pPr marL="328698" indent="-328698"/>
            <a:r>
              <a:rPr lang="en-US" sz="3600" dirty="0">
                <a:solidFill>
                  <a:schemeClr val="bg1"/>
                </a:solidFill>
              </a:rPr>
              <a:t>Respond to ideas, not decisions</a:t>
            </a:r>
          </a:p>
        </p:txBody>
      </p:sp>
      <p:sp>
        <p:nvSpPr>
          <p:cNvPr id="10" name="Content Placeholder 10">
            <a:extLst>
              <a:ext uri="{FF2B5EF4-FFF2-40B4-BE49-F238E27FC236}">
                <a16:creationId xmlns:a16="http://schemas.microsoft.com/office/drawing/2014/main" id="{87FD4DC6-CBBB-28D4-4091-1749AD55ABAC}"/>
              </a:ext>
            </a:extLst>
          </p:cNvPr>
          <p:cNvSpPr txBox="1">
            <a:spLocks/>
          </p:cNvSpPr>
          <p:nvPr/>
        </p:nvSpPr>
        <p:spPr>
          <a:xfrm>
            <a:off x="3001589" y="7623490"/>
            <a:ext cx="10925531" cy="978419"/>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0" indent="0" algn="ctr">
              <a:buNone/>
            </a:pPr>
            <a:r>
              <a:rPr lang="en-US" sz="4000" b="1" dirty="0">
                <a:solidFill>
                  <a:schemeClr val="bg1"/>
                </a:solidFill>
              </a:rPr>
              <a:t>REWARD COLLABORATION</a:t>
            </a:r>
          </a:p>
        </p:txBody>
      </p:sp>
      <p:grpSp>
        <p:nvGrpSpPr>
          <p:cNvPr id="7" name="Group 6">
            <a:extLst>
              <a:ext uri="{FF2B5EF4-FFF2-40B4-BE49-F238E27FC236}">
                <a16:creationId xmlns:a16="http://schemas.microsoft.com/office/drawing/2014/main" id="{B96AEF22-62EA-49EE-3CD6-B870037C4091}"/>
              </a:ext>
            </a:extLst>
          </p:cNvPr>
          <p:cNvGrpSpPr/>
          <p:nvPr/>
        </p:nvGrpSpPr>
        <p:grpSpPr>
          <a:xfrm>
            <a:off x="1012775" y="3151897"/>
            <a:ext cx="3357384" cy="4093509"/>
            <a:chOff x="7257819" y="3373578"/>
            <a:chExt cx="985110" cy="1238867"/>
          </a:xfrm>
          <a:effectLst>
            <a:reflection stA="6583" endPos="65000" dist="50800" dir="5400000" sy="-100000" algn="bl" rotWithShape="0"/>
          </a:effectLst>
        </p:grpSpPr>
        <p:pic>
          <p:nvPicPr>
            <p:cNvPr id="8" name="Picture 7" descr="A picture containing text, silhouette&#10;&#10;Description automatically generated">
              <a:extLst>
                <a:ext uri="{FF2B5EF4-FFF2-40B4-BE49-F238E27FC236}">
                  <a16:creationId xmlns:a16="http://schemas.microsoft.com/office/drawing/2014/main" id="{9C850FFB-EDCF-8DC2-08AA-D448695FCF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695" y="3373578"/>
              <a:ext cx="743946" cy="1106382"/>
            </a:xfrm>
            <a:prstGeom prst="rect">
              <a:avLst/>
            </a:prstGeom>
            <a:effectLst>
              <a:glow rad="403741">
                <a:schemeClr val="bg1">
                  <a:alpha val="40000"/>
                </a:schemeClr>
              </a:glow>
            </a:effectLst>
          </p:spPr>
        </p:pic>
        <p:sp>
          <p:nvSpPr>
            <p:cNvPr id="12" name="Rounded Rectangle 11">
              <a:extLst>
                <a:ext uri="{FF2B5EF4-FFF2-40B4-BE49-F238E27FC236}">
                  <a16:creationId xmlns:a16="http://schemas.microsoft.com/office/drawing/2014/main" id="{9601E8B1-39CA-3F83-B196-FF4443B1B5F8}"/>
                </a:ext>
              </a:extLst>
            </p:cNvPr>
            <p:cNvSpPr/>
            <p:nvPr/>
          </p:nvSpPr>
          <p:spPr>
            <a:xfrm>
              <a:off x="7257819" y="4441899"/>
              <a:ext cx="985110" cy="170546"/>
            </a:xfrm>
            <a:prstGeom prst="roundRect">
              <a:avLst/>
            </a:prstGeom>
            <a:solidFill>
              <a:srgbClr val="09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Specialist</a:t>
              </a:r>
              <a:endParaRPr lang="en-US" sz="3600" dirty="0"/>
            </a:p>
          </p:txBody>
        </p:sp>
      </p:grpSp>
      <p:grpSp>
        <p:nvGrpSpPr>
          <p:cNvPr id="13" name="Group 12">
            <a:extLst>
              <a:ext uri="{FF2B5EF4-FFF2-40B4-BE49-F238E27FC236}">
                <a16:creationId xmlns:a16="http://schemas.microsoft.com/office/drawing/2014/main" id="{1B2A54F8-7E62-BE6E-C706-18742AA3E3F8}"/>
              </a:ext>
            </a:extLst>
          </p:cNvPr>
          <p:cNvGrpSpPr/>
          <p:nvPr/>
        </p:nvGrpSpPr>
        <p:grpSpPr>
          <a:xfrm>
            <a:off x="11469757" y="3043208"/>
            <a:ext cx="4518588" cy="4300546"/>
            <a:chOff x="3737553" y="2628596"/>
            <a:chExt cx="1628196" cy="1713907"/>
          </a:xfrm>
          <a:effectLst>
            <a:reflection stA="10000" endPos="65000" dist="50800" dir="5400000" sy="-100000" algn="bl" rotWithShape="0"/>
          </a:effectLst>
        </p:grpSpPr>
        <p:grpSp>
          <p:nvGrpSpPr>
            <p:cNvPr id="14" name="Group 13">
              <a:extLst>
                <a:ext uri="{FF2B5EF4-FFF2-40B4-BE49-F238E27FC236}">
                  <a16:creationId xmlns:a16="http://schemas.microsoft.com/office/drawing/2014/main" id="{AB280B17-7BBC-907D-44D0-0087F6507699}"/>
                </a:ext>
              </a:extLst>
            </p:cNvPr>
            <p:cNvGrpSpPr/>
            <p:nvPr/>
          </p:nvGrpSpPr>
          <p:grpSpPr>
            <a:xfrm>
              <a:off x="3737553" y="2628596"/>
              <a:ext cx="1628196" cy="1587481"/>
              <a:chOff x="5198740" y="1933248"/>
              <a:chExt cx="1628196" cy="1587481"/>
            </a:xfrm>
          </p:grpSpPr>
          <p:pic>
            <p:nvPicPr>
              <p:cNvPr id="16" name="Picture 6">
                <a:extLst>
                  <a:ext uri="{FF2B5EF4-FFF2-40B4-BE49-F238E27FC236}">
                    <a16:creationId xmlns:a16="http://schemas.microsoft.com/office/drawing/2014/main" id="{57B9DA22-DF21-FD4F-ED17-BB8BE07C5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523" y="2063796"/>
                <a:ext cx="911413" cy="13615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4C4E0FAF-67CB-D046-43AC-FF4D388F90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951" y="1933248"/>
                <a:ext cx="845770" cy="13906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649ABBC-E87E-A786-06E4-AE02918B1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8740" y="2063796"/>
                <a:ext cx="993093" cy="145693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ounded Rectangle 14">
              <a:extLst>
                <a:ext uri="{FF2B5EF4-FFF2-40B4-BE49-F238E27FC236}">
                  <a16:creationId xmlns:a16="http://schemas.microsoft.com/office/drawing/2014/main" id="{DC938A49-3E82-8F5B-21E1-E0A9A6FAD63D}"/>
                </a:ext>
              </a:extLst>
            </p:cNvPr>
            <p:cNvSpPr/>
            <p:nvPr/>
          </p:nvSpPr>
          <p:spPr>
            <a:xfrm>
              <a:off x="3811214" y="4120706"/>
              <a:ext cx="1528582" cy="221797"/>
            </a:xfrm>
            <a:prstGeom prst="roundRect">
              <a:avLst/>
            </a:prstGeom>
            <a:solidFill>
              <a:srgbClr val="09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Agile Dev Team</a:t>
              </a:r>
              <a:endParaRPr lang="en-US" sz="3600" dirty="0"/>
            </a:p>
          </p:txBody>
        </p:sp>
      </p:grpSp>
    </p:spTree>
    <p:extLst>
      <p:ext uri="{BB962C8B-B14F-4D97-AF65-F5344CB8AC3E}">
        <p14:creationId xmlns:p14="http://schemas.microsoft.com/office/powerpoint/2010/main" val="3731450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erson Leaning on Wall Stock Photo">
            <a:extLst>
              <a:ext uri="{FF2B5EF4-FFF2-40B4-BE49-F238E27FC236}">
                <a16:creationId xmlns:a16="http://schemas.microsoft.com/office/drawing/2014/main" id="{7D7C15B6-B396-A0A2-4468-56AF8EBF3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4" b="11001"/>
          <a:stretch/>
        </p:blipFill>
        <p:spPr bwMode="auto">
          <a:xfrm>
            <a:off x="627944" y="1520243"/>
            <a:ext cx="15506495" cy="7488803"/>
          </a:xfrm>
          <a:prstGeom prst="rect">
            <a:avLst/>
          </a:prstGeom>
          <a:noFill/>
          <a:effectLst>
            <a:glow>
              <a:schemeClr val="accent1">
                <a:alpha val="11065"/>
              </a:schemeClr>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27944" y="1535113"/>
            <a:ext cx="15506495" cy="7488803"/>
          </a:xfrm>
          <a:prstGeom prst="rect">
            <a:avLst/>
          </a:prstGeom>
          <a:solidFill>
            <a:srgbClr val="F6612C">
              <a:alpha val="6939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26</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ISOLATE PITFALLS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COMMON PITFALLS RECAP</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INNOVATION LEADER MONTRA</a:t>
            </a:r>
          </a:p>
        </p:txBody>
      </p:sp>
      <p:sp>
        <p:nvSpPr>
          <p:cNvPr id="9" name="Text Placeholder 26">
            <a:extLst>
              <a:ext uri="{FF2B5EF4-FFF2-40B4-BE49-F238E27FC236}">
                <a16:creationId xmlns:a16="http://schemas.microsoft.com/office/drawing/2014/main" id="{66A93D22-4B75-94AA-DCFA-C2E3B4698593}"/>
              </a:ext>
            </a:extLst>
          </p:cNvPr>
          <p:cNvSpPr txBox="1">
            <a:spLocks/>
          </p:cNvSpPr>
          <p:nvPr/>
        </p:nvSpPr>
        <p:spPr>
          <a:xfrm>
            <a:off x="4736441" y="3685276"/>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b="0" i="1" dirty="0">
                <a:solidFill>
                  <a:schemeClr val="bg1"/>
                </a:solidFill>
              </a:rPr>
              <a:t>As a leader I value and support…</a:t>
            </a:r>
          </a:p>
        </p:txBody>
      </p:sp>
      <p:sp>
        <p:nvSpPr>
          <p:cNvPr id="19" name="Rounded Rectangle 18">
            <a:extLst>
              <a:ext uri="{FF2B5EF4-FFF2-40B4-BE49-F238E27FC236}">
                <a16:creationId xmlns:a16="http://schemas.microsoft.com/office/drawing/2014/main" id="{88910C65-8920-2CB2-43E9-023F37284231}"/>
              </a:ext>
            </a:extLst>
          </p:cNvPr>
          <p:cNvSpPr/>
          <p:nvPr/>
        </p:nvSpPr>
        <p:spPr>
          <a:xfrm>
            <a:off x="7009396" y="5756980"/>
            <a:ext cx="2432778" cy="6621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5EE00A27-7452-25C5-4174-EFA67C217EBB}"/>
              </a:ext>
            </a:extLst>
          </p:cNvPr>
          <p:cNvSpPr/>
          <p:nvPr/>
        </p:nvSpPr>
        <p:spPr>
          <a:xfrm>
            <a:off x="7009396" y="6591867"/>
            <a:ext cx="2432778" cy="6621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3E9E946C-71A6-91EC-8FA4-1962BFD1D8C8}"/>
              </a:ext>
            </a:extLst>
          </p:cNvPr>
          <p:cNvSpPr/>
          <p:nvPr/>
        </p:nvSpPr>
        <p:spPr>
          <a:xfrm>
            <a:off x="7009396" y="4961849"/>
            <a:ext cx="2432778" cy="6621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10">
            <a:extLst>
              <a:ext uri="{FF2B5EF4-FFF2-40B4-BE49-F238E27FC236}">
                <a16:creationId xmlns:a16="http://schemas.microsoft.com/office/drawing/2014/main" id="{3ABF0421-FA78-C599-271E-8386AFB903FE}"/>
              </a:ext>
            </a:extLst>
          </p:cNvPr>
          <p:cNvSpPr>
            <a:spLocks noGrp="1"/>
          </p:cNvSpPr>
          <p:nvPr>
            <p:ph type="body" sz="quarter" idx="13"/>
          </p:nvPr>
        </p:nvSpPr>
        <p:spPr>
          <a:xfrm>
            <a:off x="1767039" y="4842581"/>
            <a:ext cx="13910525" cy="3190961"/>
          </a:xfrm>
        </p:spPr>
        <p:txBody>
          <a:bodyPr>
            <a:normAutofit/>
          </a:bodyPr>
          <a:lstStyle/>
          <a:p>
            <a:pPr marL="0" indent="0">
              <a:buNone/>
            </a:pPr>
            <a:r>
              <a:rPr lang="en-US" sz="3600" dirty="0">
                <a:solidFill>
                  <a:schemeClr val="bg1"/>
                </a:solidFill>
              </a:rPr>
              <a:t> Encouraging innovation       OVER       controlling the solution</a:t>
            </a:r>
          </a:p>
          <a:p>
            <a:pPr marL="0" indent="0">
              <a:buNone/>
            </a:pPr>
            <a:r>
              <a:rPr lang="en-US" sz="3600" dirty="0">
                <a:solidFill>
                  <a:schemeClr val="bg1"/>
                </a:solidFill>
              </a:rPr>
              <a:t>       Achieving outcomes       OVER       delivering outputs</a:t>
            </a:r>
          </a:p>
          <a:p>
            <a:pPr marL="0" indent="0">
              <a:buNone/>
            </a:pPr>
            <a:r>
              <a:rPr lang="en-US" sz="3600" dirty="0">
                <a:solidFill>
                  <a:schemeClr val="bg1"/>
                </a:solidFill>
              </a:rPr>
              <a:t>Rewarding collaboration       OVER       promoting superstars</a:t>
            </a:r>
          </a:p>
        </p:txBody>
      </p:sp>
    </p:spTree>
    <p:extLst>
      <p:ext uri="{BB962C8B-B14F-4D97-AF65-F5344CB8AC3E}">
        <p14:creationId xmlns:p14="http://schemas.microsoft.com/office/powerpoint/2010/main" val="3753389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4EC9-A00B-E84F-BB7A-A7CCEC7BF146}"/>
              </a:ext>
            </a:extLst>
          </p:cNvPr>
          <p:cNvSpPr>
            <a:spLocks noGrp="1"/>
          </p:cNvSpPr>
          <p:nvPr>
            <p:ph type="title"/>
          </p:nvPr>
        </p:nvSpPr>
        <p:spPr>
          <a:xfrm>
            <a:off x="0" y="4608752"/>
            <a:ext cx="17881600" cy="2234458"/>
          </a:xfrm>
        </p:spPr>
        <p:txBody>
          <a:bodyPr/>
          <a:lstStyle/>
          <a:p>
            <a:r>
              <a:rPr lang="en-US" dirty="0"/>
              <a:t>OPERATIONALIZE</a:t>
            </a:r>
            <a:br>
              <a:rPr lang="en-US" dirty="0"/>
            </a:br>
            <a:r>
              <a:rPr lang="en-US" dirty="0"/>
              <a:t>INNOVATION TACTICS</a:t>
            </a:r>
          </a:p>
        </p:txBody>
      </p:sp>
      <p:sp>
        <p:nvSpPr>
          <p:cNvPr id="3" name="Text Placeholder 2">
            <a:extLst>
              <a:ext uri="{FF2B5EF4-FFF2-40B4-BE49-F238E27FC236}">
                <a16:creationId xmlns:a16="http://schemas.microsoft.com/office/drawing/2014/main" id="{D6A031DA-BFEB-8D44-B113-36F4A1D249D5}"/>
              </a:ext>
            </a:extLst>
          </p:cNvPr>
          <p:cNvSpPr>
            <a:spLocks noGrp="1"/>
          </p:cNvSpPr>
          <p:nvPr>
            <p:ph type="body" idx="1"/>
          </p:nvPr>
        </p:nvSpPr>
        <p:spPr>
          <a:xfrm>
            <a:off x="2570480" y="7036641"/>
            <a:ext cx="12740640" cy="487506"/>
          </a:xfrm>
        </p:spPr>
        <p:txBody>
          <a:bodyPr/>
          <a:lstStyle/>
          <a:p>
            <a:r>
              <a:rPr lang="en-US" dirty="0"/>
              <a:t>THE INNOVATION LAB STORY</a:t>
            </a:r>
          </a:p>
        </p:txBody>
      </p:sp>
      <p:pic>
        <p:nvPicPr>
          <p:cNvPr id="5" name="Picture 2" descr="Free Group of People Watching on Laptop Stock Photo">
            <a:extLst>
              <a:ext uri="{FF2B5EF4-FFF2-40B4-BE49-F238E27FC236}">
                <a16:creationId xmlns:a16="http://schemas.microsoft.com/office/drawing/2014/main" id="{F51DBBD5-D266-67D9-10F4-A91E5378D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56" t="17960" r="993" b="23522"/>
          <a:stretch/>
        </p:blipFill>
        <p:spPr bwMode="auto">
          <a:xfrm>
            <a:off x="224344" y="181989"/>
            <a:ext cx="8716456" cy="396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90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Group of People Watching on Laptop Stock Photo">
            <a:extLst>
              <a:ext uri="{FF2B5EF4-FFF2-40B4-BE49-F238E27FC236}">
                <a16:creationId xmlns:a16="http://schemas.microsoft.com/office/drawing/2014/main" id="{D0BC1433-EF8A-C530-FF90-DA04E635B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25" t="20474" r="993" b="17167"/>
          <a:stretch/>
        </p:blipFill>
        <p:spPr bwMode="auto">
          <a:xfrm>
            <a:off x="705247" y="1522452"/>
            <a:ext cx="15489713" cy="74888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83000" y="1530035"/>
            <a:ext cx="15506495" cy="7488802"/>
          </a:xfrm>
          <a:prstGeom prst="rect">
            <a:avLst/>
          </a:prstGeom>
          <a:solidFill>
            <a:srgbClr val="F6612C">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28</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OPERATIONALIZE TACTICS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PRODUCT OWNER COLLABORATION</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Work with the Product Owner to…</a:t>
            </a:r>
          </a:p>
        </p:txBody>
      </p:sp>
      <p:sp>
        <p:nvSpPr>
          <p:cNvPr id="6" name="Content Placeholder 10">
            <a:extLst>
              <a:ext uri="{FF2B5EF4-FFF2-40B4-BE49-F238E27FC236}">
                <a16:creationId xmlns:a16="http://schemas.microsoft.com/office/drawing/2014/main" id="{D2B7E6D0-D6E7-9189-67E7-159A2F7A858E}"/>
              </a:ext>
            </a:extLst>
          </p:cNvPr>
          <p:cNvSpPr>
            <a:spLocks noGrp="1"/>
          </p:cNvSpPr>
          <p:nvPr>
            <p:ph type="body" sz="quarter" idx="13"/>
          </p:nvPr>
        </p:nvSpPr>
        <p:spPr>
          <a:xfrm>
            <a:off x="3292793" y="3902334"/>
            <a:ext cx="10187680" cy="4007547"/>
          </a:xfrm>
        </p:spPr>
        <p:txBody>
          <a:bodyPr>
            <a:normAutofit lnSpcReduction="10000"/>
          </a:bodyPr>
          <a:lstStyle/>
          <a:p>
            <a:pPr marL="342900" indent="-342900"/>
            <a:r>
              <a:rPr lang="en-US" sz="3600" dirty="0">
                <a:solidFill>
                  <a:schemeClr val="bg1"/>
                </a:solidFill>
              </a:rPr>
              <a:t>Ensure the team supports the product goal</a:t>
            </a:r>
          </a:p>
          <a:p>
            <a:pPr marL="342900" indent="-342900"/>
            <a:r>
              <a:rPr lang="en-US" sz="3600" dirty="0">
                <a:solidFill>
                  <a:schemeClr val="bg1"/>
                </a:solidFill>
              </a:rPr>
              <a:t>Ensure the features presented to the team are defined as challenges (not predefined solutions)</a:t>
            </a:r>
          </a:p>
          <a:p>
            <a:pPr marL="342900" indent="-342900"/>
            <a:r>
              <a:rPr lang="en-US" sz="3600" dirty="0">
                <a:solidFill>
                  <a:schemeClr val="bg1"/>
                </a:solidFill>
              </a:rPr>
              <a:t>Help the team remain focused on the users’ challenge and their needed outcomes</a:t>
            </a:r>
          </a:p>
        </p:txBody>
      </p:sp>
    </p:spTree>
    <p:extLst>
      <p:ext uri="{BB962C8B-B14F-4D97-AF65-F5344CB8AC3E}">
        <p14:creationId xmlns:p14="http://schemas.microsoft.com/office/powerpoint/2010/main" val="1227569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Group of People Watching on Laptop Stock Photo">
            <a:extLst>
              <a:ext uri="{FF2B5EF4-FFF2-40B4-BE49-F238E27FC236}">
                <a16:creationId xmlns:a16="http://schemas.microsoft.com/office/drawing/2014/main" id="{D0BC1433-EF8A-C530-FF90-DA04E635B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25" t="20474" r="993" b="17167"/>
          <a:stretch/>
        </p:blipFill>
        <p:spPr bwMode="auto">
          <a:xfrm>
            <a:off x="705247" y="1522452"/>
            <a:ext cx="15489713" cy="74888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83000" y="1530035"/>
            <a:ext cx="15506495" cy="7488802"/>
          </a:xfrm>
          <a:prstGeom prst="rect">
            <a:avLst/>
          </a:prstGeom>
          <a:solidFill>
            <a:srgbClr val="F6612C">
              <a:alpha val="6939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29</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OPERATIONALIZE TACTICS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SCRUM MASTER COLLABORATION</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Work with the Scrum Master to…</a:t>
            </a:r>
          </a:p>
        </p:txBody>
      </p:sp>
      <p:sp>
        <p:nvSpPr>
          <p:cNvPr id="6" name="Content Placeholder 10">
            <a:extLst>
              <a:ext uri="{FF2B5EF4-FFF2-40B4-BE49-F238E27FC236}">
                <a16:creationId xmlns:a16="http://schemas.microsoft.com/office/drawing/2014/main" id="{D2B7E6D0-D6E7-9189-67E7-159A2F7A858E}"/>
              </a:ext>
            </a:extLst>
          </p:cNvPr>
          <p:cNvSpPr>
            <a:spLocks noGrp="1"/>
          </p:cNvSpPr>
          <p:nvPr>
            <p:ph type="body" sz="quarter" idx="13"/>
          </p:nvPr>
        </p:nvSpPr>
        <p:spPr>
          <a:xfrm>
            <a:off x="3292793" y="3902334"/>
            <a:ext cx="10755716" cy="4007547"/>
          </a:xfrm>
        </p:spPr>
        <p:txBody>
          <a:bodyPr>
            <a:normAutofit fontScale="92500" lnSpcReduction="20000"/>
          </a:bodyPr>
          <a:lstStyle/>
          <a:p>
            <a:pPr marL="342900" indent="-342900"/>
            <a:r>
              <a:rPr lang="en-US" sz="3600" dirty="0">
                <a:solidFill>
                  <a:schemeClr val="bg1"/>
                </a:solidFill>
              </a:rPr>
              <a:t>Empower the team to explore solution approaches together during team backlog refinement sessions</a:t>
            </a:r>
          </a:p>
          <a:p>
            <a:pPr marL="342900" indent="-342900"/>
            <a:r>
              <a:rPr lang="en-US" sz="3600" dirty="0">
                <a:solidFill>
                  <a:schemeClr val="bg1"/>
                </a:solidFill>
              </a:rPr>
              <a:t>Help the team transition from “delivering outputs” to “achieving audience outcomes” through adaptiveness in their Daily Scrum events (Daily Stand-up)</a:t>
            </a:r>
          </a:p>
          <a:p>
            <a:pPr marL="342900" indent="-342900"/>
            <a:r>
              <a:rPr lang="en-US" sz="3600" dirty="0">
                <a:solidFill>
                  <a:schemeClr val="bg1"/>
                </a:solidFill>
              </a:rPr>
              <a:t>Make room for Proof of Concept and Prototyping</a:t>
            </a:r>
          </a:p>
        </p:txBody>
      </p:sp>
    </p:spTree>
    <p:extLst>
      <p:ext uri="{BB962C8B-B14F-4D97-AF65-F5344CB8AC3E}">
        <p14:creationId xmlns:p14="http://schemas.microsoft.com/office/powerpoint/2010/main" val="103461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3FC2F-BB7E-7FD5-605B-83E79C1A60DD}"/>
              </a:ext>
            </a:extLst>
          </p:cNvPr>
          <p:cNvSpPr>
            <a:spLocks noGrp="1"/>
          </p:cNvSpPr>
          <p:nvPr>
            <p:ph type="sldNum" sz="quarter" idx="12"/>
          </p:nvPr>
        </p:nvSpPr>
        <p:spPr/>
        <p:txBody>
          <a:bodyPr/>
          <a:lstStyle/>
          <a:p>
            <a:fld id="{03805D93-7D4B-4CBC-BABC-3A8AC08CB7F4}" type="slidenum">
              <a:rPr lang="en-US" smtClean="0"/>
              <a:t>3</a:t>
            </a:fld>
            <a:endParaRPr lang="en-US"/>
          </a:p>
        </p:txBody>
      </p:sp>
      <p:sp>
        <p:nvSpPr>
          <p:cNvPr id="13" name="Title 12">
            <a:extLst>
              <a:ext uri="{FF2B5EF4-FFF2-40B4-BE49-F238E27FC236}">
                <a16:creationId xmlns:a16="http://schemas.microsoft.com/office/drawing/2014/main" id="{6DBA7A2F-16F0-4062-0BDA-841E5036B40F}"/>
              </a:ext>
            </a:extLst>
          </p:cNvPr>
          <p:cNvSpPr>
            <a:spLocks noGrp="1"/>
          </p:cNvSpPr>
          <p:nvPr>
            <p:ph type="title"/>
          </p:nvPr>
        </p:nvSpPr>
        <p:spPr/>
        <p:txBody>
          <a:bodyPr/>
          <a:lstStyle/>
          <a:p>
            <a:r>
              <a:rPr lang="en-US" dirty="0"/>
              <a:t>Welcome and Introduction</a:t>
            </a:r>
          </a:p>
        </p:txBody>
      </p:sp>
    </p:spTree>
    <p:extLst>
      <p:ext uri="{BB962C8B-B14F-4D97-AF65-F5344CB8AC3E}">
        <p14:creationId xmlns:p14="http://schemas.microsoft.com/office/powerpoint/2010/main" val="2049876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Group of People Watching on Laptop Stock Photo">
            <a:extLst>
              <a:ext uri="{FF2B5EF4-FFF2-40B4-BE49-F238E27FC236}">
                <a16:creationId xmlns:a16="http://schemas.microsoft.com/office/drawing/2014/main" id="{D0BC1433-EF8A-C530-FF90-DA04E635B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25" t="20474" r="993" b="17167"/>
          <a:stretch/>
        </p:blipFill>
        <p:spPr bwMode="auto">
          <a:xfrm>
            <a:off x="705247" y="1522452"/>
            <a:ext cx="15489713" cy="74888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83000" y="1530035"/>
            <a:ext cx="15506495" cy="7488802"/>
          </a:xfrm>
          <a:prstGeom prst="rect">
            <a:avLst/>
          </a:prstGeom>
          <a:solidFill>
            <a:srgbClr val="F6612C">
              <a:alpha val="8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30</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OPERATIONALIZE TACTICS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DEVELOPMENT TEAM COLLABORATION</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Work with the Dev Team to…</a:t>
            </a:r>
          </a:p>
        </p:txBody>
      </p:sp>
      <p:sp>
        <p:nvSpPr>
          <p:cNvPr id="6" name="Content Placeholder 10">
            <a:extLst>
              <a:ext uri="{FF2B5EF4-FFF2-40B4-BE49-F238E27FC236}">
                <a16:creationId xmlns:a16="http://schemas.microsoft.com/office/drawing/2014/main" id="{D2B7E6D0-D6E7-9189-67E7-159A2F7A858E}"/>
              </a:ext>
            </a:extLst>
          </p:cNvPr>
          <p:cNvSpPr>
            <a:spLocks noGrp="1"/>
          </p:cNvSpPr>
          <p:nvPr>
            <p:ph type="body" sz="quarter" idx="13"/>
          </p:nvPr>
        </p:nvSpPr>
        <p:spPr>
          <a:xfrm>
            <a:off x="3292793" y="3902334"/>
            <a:ext cx="10755716" cy="4007547"/>
          </a:xfrm>
        </p:spPr>
        <p:txBody>
          <a:bodyPr>
            <a:normAutofit fontScale="77500" lnSpcReduction="20000"/>
          </a:bodyPr>
          <a:lstStyle/>
          <a:p>
            <a:pPr marL="342900" indent="-342900"/>
            <a:r>
              <a:rPr lang="en-US" sz="3600" dirty="0">
                <a:solidFill>
                  <a:schemeClr val="bg1"/>
                </a:solidFill>
              </a:rPr>
              <a:t>Invest in cross-functional skills for team members (UX, Graphic Design, architecture, UI research)</a:t>
            </a:r>
          </a:p>
          <a:p>
            <a:pPr marL="342900" indent="-342900"/>
            <a:r>
              <a:rPr lang="en-US" sz="3600" dirty="0">
                <a:solidFill>
                  <a:schemeClr val="bg1"/>
                </a:solidFill>
              </a:rPr>
              <a:t>Empower them to find a balance between building on existing solutions, and not being afraid to break away from old patterns that are no longer working</a:t>
            </a:r>
          </a:p>
          <a:p>
            <a:pPr marL="342900" indent="-342900"/>
            <a:r>
              <a:rPr lang="en-US" sz="3600" dirty="0">
                <a:solidFill>
                  <a:schemeClr val="bg1"/>
                </a:solidFill>
              </a:rPr>
              <a:t>Become better listeners and collaborators</a:t>
            </a:r>
          </a:p>
          <a:p>
            <a:pPr marL="342900" indent="-342900"/>
            <a:r>
              <a:rPr lang="en-US" sz="3600" dirty="0">
                <a:solidFill>
                  <a:schemeClr val="bg1"/>
                </a:solidFill>
              </a:rPr>
              <a:t>Team self-organization</a:t>
            </a:r>
          </a:p>
          <a:p>
            <a:pPr marL="342900" indent="-342900"/>
            <a:endParaRPr lang="en-US" sz="3600" dirty="0">
              <a:solidFill>
                <a:schemeClr val="bg1"/>
              </a:solidFill>
            </a:endParaRPr>
          </a:p>
        </p:txBody>
      </p:sp>
    </p:spTree>
    <p:extLst>
      <p:ext uri="{BB962C8B-B14F-4D97-AF65-F5344CB8AC3E}">
        <p14:creationId xmlns:p14="http://schemas.microsoft.com/office/powerpoint/2010/main" val="314168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erson Leaning on Wall Stock Photo">
            <a:extLst>
              <a:ext uri="{FF2B5EF4-FFF2-40B4-BE49-F238E27FC236}">
                <a16:creationId xmlns:a16="http://schemas.microsoft.com/office/drawing/2014/main" id="{7D7C15B6-B396-A0A2-4468-56AF8EBF3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4" b="11001"/>
          <a:stretch/>
        </p:blipFill>
        <p:spPr bwMode="auto">
          <a:xfrm>
            <a:off x="627944" y="1520243"/>
            <a:ext cx="15506495" cy="7488803"/>
          </a:xfrm>
          <a:prstGeom prst="rect">
            <a:avLst/>
          </a:prstGeom>
          <a:noFill/>
          <a:effectLst>
            <a:glow>
              <a:schemeClr val="accent1">
                <a:alpha val="11065"/>
              </a:schemeClr>
            </a:glo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B82389-5195-940B-B70B-1AAADF3C30CA}"/>
              </a:ext>
            </a:extLst>
          </p:cNvPr>
          <p:cNvSpPr/>
          <p:nvPr/>
        </p:nvSpPr>
        <p:spPr>
          <a:xfrm>
            <a:off x="627943" y="1521238"/>
            <a:ext cx="15506495" cy="7488803"/>
          </a:xfrm>
          <a:prstGeom prst="rect">
            <a:avLst/>
          </a:prstGeom>
          <a:solidFill>
            <a:srgbClr val="F6612C">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31</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OPERATIONALIZE TACTICS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solidFill>
                  <a:schemeClr val="bg1"/>
                </a:solidFill>
              </a:rPr>
              <a:t>INNOVATION TACTICS RECAP</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3712" y="2148519"/>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dirty="0">
                <a:solidFill>
                  <a:schemeClr val="bg1"/>
                </a:solidFill>
              </a:rPr>
              <a:t>INNOVATION LEADER MONTRA</a:t>
            </a:r>
          </a:p>
        </p:txBody>
      </p:sp>
      <p:sp>
        <p:nvSpPr>
          <p:cNvPr id="9" name="Text Placeholder 26">
            <a:extLst>
              <a:ext uri="{FF2B5EF4-FFF2-40B4-BE49-F238E27FC236}">
                <a16:creationId xmlns:a16="http://schemas.microsoft.com/office/drawing/2014/main" id="{66A93D22-4B75-94AA-DCFA-C2E3B4698593}"/>
              </a:ext>
            </a:extLst>
          </p:cNvPr>
          <p:cNvSpPr txBox="1">
            <a:spLocks/>
          </p:cNvSpPr>
          <p:nvPr/>
        </p:nvSpPr>
        <p:spPr>
          <a:xfrm>
            <a:off x="4736441" y="3685276"/>
            <a:ext cx="6978687" cy="662107"/>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3200" b="0" i="1" dirty="0">
                <a:solidFill>
                  <a:schemeClr val="bg1"/>
                </a:solidFill>
              </a:rPr>
              <a:t>As a leader I value and support…</a:t>
            </a:r>
          </a:p>
        </p:txBody>
      </p:sp>
      <p:sp>
        <p:nvSpPr>
          <p:cNvPr id="21" name="Rounded Rectangle 20">
            <a:extLst>
              <a:ext uri="{FF2B5EF4-FFF2-40B4-BE49-F238E27FC236}">
                <a16:creationId xmlns:a16="http://schemas.microsoft.com/office/drawing/2014/main" id="{3E9E946C-71A6-91EC-8FA4-1962BFD1D8C8}"/>
              </a:ext>
            </a:extLst>
          </p:cNvPr>
          <p:cNvSpPr/>
          <p:nvPr/>
        </p:nvSpPr>
        <p:spPr>
          <a:xfrm>
            <a:off x="6922451" y="5001490"/>
            <a:ext cx="1275623" cy="5942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68FF21A9-5A4B-E28A-3623-F75CBB8B9766}"/>
              </a:ext>
            </a:extLst>
          </p:cNvPr>
          <p:cNvSpPr/>
          <p:nvPr/>
        </p:nvSpPr>
        <p:spPr>
          <a:xfrm>
            <a:off x="6922451" y="5735626"/>
            <a:ext cx="1275623" cy="5942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943B0911-6E11-551A-2B63-8914021DE723}"/>
              </a:ext>
            </a:extLst>
          </p:cNvPr>
          <p:cNvSpPr/>
          <p:nvPr/>
        </p:nvSpPr>
        <p:spPr>
          <a:xfrm>
            <a:off x="6922451" y="6459987"/>
            <a:ext cx="1275623" cy="594207"/>
          </a:xfrm>
          <a:prstGeom prst="roundRect">
            <a:avLst>
              <a:gd name="adj" fmla="val 13103"/>
            </a:avLst>
          </a:prstGeom>
          <a:solidFill>
            <a:schemeClr val="accent1">
              <a:alpha val="7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10">
            <a:extLst>
              <a:ext uri="{FF2B5EF4-FFF2-40B4-BE49-F238E27FC236}">
                <a16:creationId xmlns:a16="http://schemas.microsoft.com/office/drawing/2014/main" id="{3ABF0421-FA78-C599-271E-8386AFB903FE}"/>
              </a:ext>
            </a:extLst>
          </p:cNvPr>
          <p:cNvSpPr>
            <a:spLocks noGrp="1"/>
          </p:cNvSpPr>
          <p:nvPr>
            <p:ph type="body" sz="quarter" idx="13"/>
          </p:nvPr>
        </p:nvSpPr>
        <p:spPr>
          <a:xfrm>
            <a:off x="1729202" y="4909375"/>
            <a:ext cx="13795124" cy="3190961"/>
          </a:xfrm>
        </p:spPr>
        <p:txBody>
          <a:bodyPr>
            <a:normAutofit/>
          </a:bodyPr>
          <a:lstStyle/>
          <a:p>
            <a:pPr marL="0" indent="0">
              <a:buNone/>
            </a:pPr>
            <a:r>
              <a:rPr lang="en-US" sz="3200" dirty="0">
                <a:solidFill>
                  <a:schemeClr val="bg1"/>
                </a:solidFill>
              </a:rPr>
              <a:t> Product Owner innovation       BY       focusing on a challenge-first approach</a:t>
            </a:r>
          </a:p>
          <a:p>
            <a:pPr marL="0" indent="0">
              <a:buNone/>
            </a:pPr>
            <a:r>
              <a:rPr lang="en-US" sz="3200" dirty="0">
                <a:solidFill>
                  <a:schemeClr val="bg1"/>
                </a:solidFill>
              </a:rPr>
              <a:t>   Scrum Master innovation       BY       promoting team experimentation</a:t>
            </a:r>
          </a:p>
          <a:p>
            <a:pPr marL="0" indent="0">
              <a:buNone/>
            </a:pPr>
            <a:r>
              <a:rPr lang="en-US" sz="3200" dirty="0">
                <a:solidFill>
                  <a:schemeClr val="bg1"/>
                </a:solidFill>
              </a:rPr>
              <a:t>         Developer innovation       BY       encouraging research and exploration</a:t>
            </a:r>
          </a:p>
        </p:txBody>
      </p:sp>
    </p:spTree>
    <p:extLst>
      <p:ext uri="{BB962C8B-B14F-4D97-AF65-F5344CB8AC3E}">
        <p14:creationId xmlns:p14="http://schemas.microsoft.com/office/powerpoint/2010/main" val="2522752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3FC2F-BB7E-7FD5-605B-83E79C1A60DD}"/>
              </a:ext>
            </a:extLst>
          </p:cNvPr>
          <p:cNvSpPr>
            <a:spLocks noGrp="1"/>
          </p:cNvSpPr>
          <p:nvPr>
            <p:ph type="sldNum" sz="quarter" idx="12"/>
          </p:nvPr>
        </p:nvSpPr>
        <p:spPr/>
        <p:txBody>
          <a:bodyPr/>
          <a:lstStyle/>
          <a:p>
            <a:fld id="{03805D93-7D4B-4CBC-BABC-3A8AC08CB7F4}" type="slidenum">
              <a:rPr lang="en-US" smtClean="0"/>
              <a:t>32</a:t>
            </a:fld>
            <a:endParaRPr lang="en-US"/>
          </a:p>
        </p:txBody>
      </p:sp>
      <p:sp>
        <p:nvSpPr>
          <p:cNvPr id="13" name="Title 12">
            <a:extLst>
              <a:ext uri="{FF2B5EF4-FFF2-40B4-BE49-F238E27FC236}">
                <a16:creationId xmlns:a16="http://schemas.microsoft.com/office/drawing/2014/main" id="{6DBA7A2F-16F0-4062-0BDA-841E5036B40F}"/>
              </a:ext>
            </a:extLst>
          </p:cNvPr>
          <p:cNvSpPr>
            <a:spLocks noGrp="1"/>
          </p:cNvSpPr>
          <p:nvPr>
            <p:ph type="title"/>
          </p:nvPr>
        </p:nvSpPr>
        <p:spPr/>
        <p:txBody>
          <a:bodyPr/>
          <a:lstStyle/>
          <a:p>
            <a:r>
              <a:rPr lang="en-US" dirty="0"/>
              <a:t>Closing Remarks</a:t>
            </a:r>
          </a:p>
        </p:txBody>
      </p:sp>
    </p:spTree>
    <p:extLst>
      <p:ext uri="{BB962C8B-B14F-4D97-AF65-F5344CB8AC3E}">
        <p14:creationId xmlns:p14="http://schemas.microsoft.com/office/powerpoint/2010/main" val="885758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3BB1A2-1853-274B-3796-04E1A9A47E3C}"/>
              </a:ext>
            </a:extLst>
          </p:cNvPr>
          <p:cNvSpPr>
            <a:spLocks noGrp="1"/>
          </p:cNvSpPr>
          <p:nvPr>
            <p:ph type="body" idx="1"/>
          </p:nvPr>
        </p:nvSpPr>
        <p:spPr>
          <a:xfrm>
            <a:off x="1915545" y="764986"/>
            <a:ext cx="13867213" cy="1107996"/>
          </a:xfrm>
        </p:spPr>
        <p:txBody>
          <a:bodyPr/>
          <a:lstStyle/>
          <a:p>
            <a:r>
              <a:rPr lang="en-US" sz="8000" i="1" dirty="0"/>
              <a:t>Learn more about Coaching!</a:t>
            </a:r>
          </a:p>
        </p:txBody>
      </p:sp>
      <p:pic>
        <p:nvPicPr>
          <p:cNvPr id="15" name="Picture 14">
            <a:extLst>
              <a:ext uri="{FF2B5EF4-FFF2-40B4-BE49-F238E27FC236}">
                <a16:creationId xmlns:a16="http://schemas.microsoft.com/office/drawing/2014/main" id="{D5877965-9A81-E698-01C6-58FD47A1FB82}"/>
              </a:ext>
            </a:extLst>
          </p:cNvPr>
          <p:cNvPicPr>
            <a:picLocks noChangeAspect="1"/>
          </p:cNvPicPr>
          <p:nvPr/>
        </p:nvPicPr>
        <p:blipFill>
          <a:blip r:embed="rId3"/>
          <a:stretch>
            <a:fillRect/>
          </a:stretch>
        </p:blipFill>
        <p:spPr>
          <a:xfrm>
            <a:off x="2780664" y="2602243"/>
            <a:ext cx="5213618" cy="3410125"/>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7C60053-A8FD-971D-FA26-F6AA0F614175}"/>
              </a:ext>
            </a:extLst>
          </p:cNvPr>
          <p:cNvSpPr txBox="1"/>
          <p:nvPr/>
        </p:nvSpPr>
        <p:spPr>
          <a:xfrm>
            <a:off x="2692399" y="6448925"/>
            <a:ext cx="6898106" cy="2644442"/>
          </a:xfrm>
          <a:prstGeom prst="rect">
            <a:avLst/>
          </a:prstGeom>
          <a:noFill/>
        </p:spPr>
        <p:txBody>
          <a:bodyPr wrap="square" rtlCol="0">
            <a:spAutoFit/>
          </a:bodyPr>
          <a:lstStyle/>
          <a:p>
            <a:r>
              <a:rPr lang="en-US" dirty="0">
                <a:hlinkClick r:id="rId4"/>
              </a:rPr>
              <a:t>OTU Coaching Services</a:t>
            </a:r>
            <a:r>
              <a:rPr lang="en-US" dirty="0"/>
              <a:t> include:</a:t>
            </a:r>
          </a:p>
          <a:p>
            <a:pPr lvl="1"/>
            <a:endParaRPr lang="en-US" sz="2000" dirty="0"/>
          </a:p>
          <a:p>
            <a:pPr marL="457200" indent="-457200">
              <a:buFont typeface="Arial" panose="020B0604020202020204" pitchFamily="34" charset="0"/>
              <a:buChar char="•"/>
            </a:pPr>
            <a:r>
              <a:rPr lang="en-US" sz="2000" dirty="0"/>
              <a:t>Team &amp; Leadership Coaching</a:t>
            </a:r>
          </a:p>
          <a:p>
            <a:pPr marL="457200" indent="-457200">
              <a:buFont typeface="Arial" panose="020B0604020202020204" pitchFamily="34" charset="0"/>
              <a:buChar char="•"/>
            </a:pPr>
            <a:r>
              <a:rPr lang="en-US" sz="2000" dirty="0"/>
              <a:t>Product Transformation</a:t>
            </a:r>
          </a:p>
          <a:p>
            <a:pPr marL="457200" indent="-457200">
              <a:buFont typeface="Arial" panose="020B0604020202020204" pitchFamily="34" charset="0"/>
              <a:buChar char="•"/>
            </a:pPr>
            <a:r>
              <a:rPr lang="en-US" sz="2000" dirty="0"/>
              <a:t>Organizational Change Management</a:t>
            </a:r>
          </a:p>
          <a:p>
            <a:pPr marL="457200" indent="-457200">
              <a:buFont typeface="Arial" panose="020B0604020202020204" pitchFamily="34" charset="0"/>
              <a:buChar char="•"/>
            </a:pPr>
            <a:r>
              <a:rPr lang="en-US" sz="2000" dirty="0"/>
              <a:t>DevOps Adoption and Maturity</a:t>
            </a:r>
          </a:p>
          <a:p>
            <a:pPr marL="457200" indent="-457200">
              <a:buFont typeface="Arial" panose="020B0604020202020204" pitchFamily="34" charset="0"/>
              <a:buChar char="•"/>
            </a:pPr>
            <a:r>
              <a:rPr lang="en-US" sz="2000" dirty="0"/>
              <a:t>Custom Training</a:t>
            </a:r>
          </a:p>
          <a:p>
            <a:pPr marL="457200" indent="-457200">
              <a:buFont typeface="Arial" panose="020B0604020202020204" pitchFamily="34" charset="0"/>
              <a:buChar char="•"/>
            </a:pPr>
            <a:endParaRPr lang="en-US" sz="2000" dirty="0"/>
          </a:p>
        </p:txBody>
      </p:sp>
      <p:pic>
        <p:nvPicPr>
          <p:cNvPr id="19" name="Picture 18">
            <a:extLst>
              <a:ext uri="{FF2B5EF4-FFF2-40B4-BE49-F238E27FC236}">
                <a16:creationId xmlns:a16="http://schemas.microsoft.com/office/drawing/2014/main" id="{B71617F7-54C0-58A1-37DF-3BCF1BFBD2F0}"/>
              </a:ext>
            </a:extLst>
          </p:cNvPr>
          <p:cNvPicPr>
            <a:picLocks noChangeAspect="1"/>
          </p:cNvPicPr>
          <p:nvPr/>
        </p:nvPicPr>
        <p:blipFill>
          <a:blip r:embed="rId5"/>
          <a:stretch>
            <a:fillRect/>
          </a:stretch>
        </p:blipFill>
        <p:spPr>
          <a:xfrm>
            <a:off x="8875190" y="2568267"/>
            <a:ext cx="5095710" cy="3431481"/>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48386CE1-3152-DD9C-A92F-036F414EA60B}"/>
              </a:ext>
            </a:extLst>
          </p:cNvPr>
          <p:cNvSpPr txBox="1"/>
          <p:nvPr/>
        </p:nvSpPr>
        <p:spPr>
          <a:xfrm>
            <a:off x="8792140" y="6448926"/>
            <a:ext cx="6898106" cy="2336665"/>
          </a:xfrm>
          <a:prstGeom prst="rect">
            <a:avLst/>
          </a:prstGeom>
          <a:noFill/>
        </p:spPr>
        <p:txBody>
          <a:bodyPr wrap="square" rtlCol="0">
            <a:spAutoFit/>
          </a:bodyPr>
          <a:lstStyle/>
          <a:p>
            <a:r>
              <a:rPr lang="en-US" dirty="0">
                <a:hlinkClick r:id="rId6"/>
              </a:rPr>
              <a:t>UHG Agile Community</a:t>
            </a:r>
            <a:r>
              <a:rPr lang="en-US" dirty="0"/>
              <a:t> provides:</a:t>
            </a:r>
          </a:p>
          <a:p>
            <a:pPr lvl="1"/>
            <a:endParaRPr lang="en-US" sz="2000" dirty="0"/>
          </a:p>
          <a:p>
            <a:pPr marL="457200" indent="-457200">
              <a:buFont typeface="Arial" panose="020B0604020202020204" pitchFamily="34" charset="0"/>
              <a:buChar char="•"/>
            </a:pPr>
            <a:r>
              <a:rPr lang="en-US" sz="2000" dirty="0"/>
              <a:t>Discussions with colleagues and coaches</a:t>
            </a:r>
          </a:p>
          <a:p>
            <a:pPr marL="457200" indent="-457200">
              <a:buFont typeface="Arial" panose="020B0604020202020204" pitchFamily="34" charset="0"/>
              <a:buChar char="•"/>
            </a:pPr>
            <a:r>
              <a:rPr lang="en-US" sz="2000" dirty="0"/>
              <a:t>Wiki with links to various internal resources</a:t>
            </a:r>
          </a:p>
          <a:p>
            <a:pPr marL="457200" indent="-457200">
              <a:buFont typeface="Arial" panose="020B0604020202020204" pitchFamily="34" charset="0"/>
              <a:buChar char="•"/>
            </a:pPr>
            <a:r>
              <a:rPr lang="en-US" sz="2000" dirty="0"/>
              <a:t>Files with documented proven practices</a:t>
            </a:r>
          </a:p>
          <a:p>
            <a:pPr marL="457200" indent="-457200">
              <a:buFont typeface="Arial" panose="020B0604020202020204" pitchFamily="34" charset="0"/>
              <a:buChar char="•"/>
            </a:pPr>
            <a:r>
              <a:rPr lang="en-US" sz="2000" dirty="0"/>
              <a:t>Coach’s Blog with insights on Agile topics</a:t>
            </a:r>
          </a:p>
          <a:p>
            <a:pPr marL="457200" indent="-457200">
              <a:buFont typeface="Arial" panose="020B0604020202020204" pitchFamily="34" charset="0"/>
              <a:buChar char="•"/>
            </a:pPr>
            <a:r>
              <a:rPr lang="en-US" sz="2000" dirty="0"/>
              <a:t>A sense of community and connection</a:t>
            </a:r>
          </a:p>
        </p:txBody>
      </p:sp>
    </p:spTree>
    <p:extLst>
      <p:ext uri="{BB962C8B-B14F-4D97-AF65-F5344CB8AC3E}">
        <p14:creationId xmlns:p14="http://schemas.microsoft.com/office/powerpoint/2010/main" val="740359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FCB0D-9104-A51F-8A6D-C7B1D9D258D4}"/>
              </a:ext>
            </a:extLst>
          </p:cNvPr>
          <p:cNvSpPr>
            <a:spLocks noGrp="1"/>
          </p:cNvSpPr>
          <p:nvPr>
            <p:ph type="sldNum" sz="quarter" idx="12"/>
          </p:nvPr>
        </p:nvSpPr>
        <p:spPr/>
        <p:txBody>
          <a:bodyPr/>
          <a:lstStyle/>
          <a:p>
            <a:fld id="{03805D93-7D4B-4CBC-BABC-3A8AC08CB7F4}" type="slidenum">
              <a:rPr lang="en-US" smtClean="0"/>
              <a:t>34</a:t>
            </a:fld>
            <a:endParaRPr lang="en-US"/>
          </a:p>
        </p:txBody>
      </p:sp>
      <p:sp>
        <p:nvSpPr>
          <p:cNvPr id="5" name="Text Placeholder 4">
            <a:extLst>
              <a:ext uri="{FF2B5EF4-FFF2-40B4-BE49-F238E27FC236}">
                <a16:creationId xmlns:a16="http://schemas.microsoft.com/office/drawing/2014/main" id="{D5416D77-9474-4DEE-958D-206F22849C82}"/>
              </a:ext>
            </a:extLst>
          </p:cNvPr>
          <p:cNvSpPr>
            <a:spLocks noGrp="1"/>
          </p:cNvSpPr>
          <p:nvPr>
            <p:ph type="body" idx="1"/>
          </p:nvPr>
        </p:nvSpPr>
        <p:spPr/>
        <p:txBody>
          <a:bodyPr/>
          <a:lstStyle/>
          <a:p>
            <a:r>
              <a:rPr lang="en-US" dirty="0"/>
              <a:t>Thank you!</a:t>
            </a:r>
          </a:p>
        </p:txBody>
      </p:sp>
      <p:sp>
        <p:nvSpPr>
          <p:cNvPr id="6" name="Text Placeholder 5">
            <a:extLst>
              <a:ext uri="{FF2B5EF4-FFF2-40B4-BE49-F238E27FC236}">
                <a16:creationId xmlns:a16="http://schemas.microsoft.com/office/drawing/2014/main" id="{283EA006-1AFA-466B-B148-A749D65E7CF9}"/>
              </a:ext>
            </a:extLst>
          </p:cNvPr>
          <p:cNvSpPr>
            <a:spLocks noGrp="1"/>
          </p:cNvSpPr>
          <p:nvPr>
            <p:ph type="body" sz="quarter" idx="13"/>
          </p:nvPr>
        </p:nvSpPr>
        <p:spPr/>
        <p:txBody>
          <a:bodyPr>
            <a:normAutofit lnSpcReduction="10000"/>
          </a:bodyPr>
          <a:lstStyle/>
          <a:p>
            <a:r>
              <a:rPr lang="en-US" dirty="0"/>
              <a:t>Let us know how we did by taking the survey today!</a:t>
            </a:r>
          </a:p>
        </p:txBody>
      </p:sp>
      <p:pic>
        <p:nvPicPr>
          <p:cNvPr id="3" name="Picture Placeholder 2">
            <a:extLst>
              <a:ext uri="{FF2B5EF4-FFF2-40B4-BE49-F238E27FC236}">
                <a16:creationId xmlns:a16="http://schemas.microsoft.com/office/drawing/2014/main" id="{21DB919D-3F5A-3810-43DC-3F45A7914020}"/>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155" b="642"/>
          <a:stretch/>
        </p:blipFill>
        <p:spPr bwMode="auto">
          <a:xfrm>
            <a:off x="12030635" y="2488914"/>
            <a:ext cx="5054766" cy="5080572"/>
          </a:xfrm>
          <a:prstGeom prst="rect">
            <a:avLst/>
          </a:prstGeom>
          <a:noFill/>
          <a:ln>
            <a:noFill/>
          </a:ln>
        </p:spPr>
      </p:pic>
      <p:sp>
        <p:nvSpPr>
          <p:cNvPr id="9" name="Text Placeholder 8">
            <a:extLst>
              <a:ext uri="{FF2B5EF4-FFF2-40B4-BE49-F238E27FC236}">
                <a16:creationId xmlns:a16="http://schemas.microsoft.com/office/drawing/2014/main" id="{060B0912-EFAB-F96A-962A-EF9364E2EB6E}"/>
              </a:ext>
            </a:extLst>
          </p:cNvPr>
          <p:cNvSpPr>
            <a:spLocks noGrp="1"/>
          </p:cNvSpPr>
          <p:nvPr>
            <p:ph type="body" sz="quarter" idx="15"/>
          </p:nvPr>
        </p:nvSpPr>
        <p:spPr/>
        <p:txBody>
          <a:bodyPr/>
          <a:lstStyle/>
          <a:p>
            <a:r>
              <a:rPr lang="en-US" sz="5400" b="1" dirty="0">
                <a:effectLst/>
                <a:latin typeface="Calibri" panose="020F0502020204030204" pitchFamily="34" charset="0"/>
                <a:ea typeface="Calibri" panose="020F0502020204030204" pitchFamily="34" charset="0"/>
                <a:cs typeface="Times New Roman" panose="02020603050405020304" pitchFamily="18" charset="0"/>
              </a:rPr>
              <a:t>https://</a:t>
            </a:r>
            <a:r>
              <a:rPr lang="en-US" sz="5400" b="1" dirty="0" err="1">
                <a:effectLst/>
                <a:latin typeface="Calibri" panose="020F0502020204030204" pitchFamily="34" charset="0"/>
                <a:ea typeface="Calibri" panose="020F0502020204030204" pitchFamily="34" charset="0"/>
                <a:cs typeface="Times New Roman" panose="02020603050405020304" pitchFamily="18" charset="0"/>
              </a:rPr>
              <a:t>www.crowd.live</a:t>
            </a:r>
            <a:r>
              <a:rPr lang="en-US" sz="5400" b="1" dirty="0">
                <a:effectLst/>
                <a:latin typeface="Calibri" panose="020F0502020204030204" pitchFamily="34" charset="0"/>
                <a:ea typeface="Calibri" panose="020F0502020204030204" pitchFamily="34" charset="0"/>
                <a:cs typeface="Times New Roman" panose="02020603050405020304" pitchFamily="18" charset="0"/>
              </a:rPr>
              <a:t>/3L228</a:t>
            </a:r>
            <a:r>
              <a:rPr lang="en-US" sz="8000" b="1" dirty="0">
                <a:effectLst/>
              </a:rPr>
              <a:t> </a:t>
            </a:r>
            <a:endParaRPr lang="en-US" sz="8000" b="1" dirty="0"/>
          </a:p>
        </p:txBody>
      </p:sp>
    </p:spTree>
    <p:extLst>
      <p:ext uri="{BB962C8B-B14F-4D97-AF65-F5344CB8AC3E}">
        <p14:creationId xmlns:p14="http://schemas.microsoft.com/office/powerpoint/2010/main" val="2992291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92FD5471-7782-9141-8925-F0DEEB862428}"/>
              </a:ext>
            </a:extLst>
          </p:cNvPr>
          <p:cNvSpPr>
            <a:spLocks noGrp="1"/>
          </p:cNvSpPr>
          <p:nvPr>
            <p:ph type="body" sz="quarter" idx="11"/>
          </p:nvPr>
        </p:nvSpPr>
        <p:spPr/>
        <p:txBody>
          <a:bodyPr/>
          <a:lstStyle/>
          <a:p>
            <a:r>
              <a:rPr lang="en-US" dirty="0"/>
              <a:t>Presenter – Steve McDonald</a:t>
            </a:r>
          </a:p>
        </p:txBody>
      </p:sp>
      <p:sp>
        <p:nvSpPr>
          <p:cNvPr id="42" name="Text Placeholder 41">
            <a:extLst>
              <a:ext uri="{FF2B5EF4-FFF2-40B4-BE49-F238E27FC236}">
                <a16:creationId xmlns:a16="http://schemas.microsoft.com/office/drawing/2014/main" id="{65C6E939-756E-3246-8892-8E1AF41B7276}"/>
              </a:ext>
            </a:extLst>
          </p:cNvPr>
          <p:cNvSpPr>
            <a:spLocks noGrp="1"/>
          </p:cNvSpPr>
          <p:nvPr>
            <p:ph type="body" sz="quarter" idx="12"/>
          </p:nvPr>
        </p:nvSpPr>
        <p:spPr/>
        <p:txBody>
          <a:bodyPr/>
          <a:lstStyle/>
          <a:p>
            <a:r>
              <a:rPr lang="en-US" dirty="0"/>
              <a:t>Agile Coach</a:t>
            </a:r>
          </a:p>
        </p:txBody>
      </p:sp>
      <p:pic>
        <p:nvPicPr>
          <p:cNvPr id="2" name="Picture 6">
            <a:extLst>
              <a:ext uri="{FF2B5EF4-FFF2-40B4-BE49-F238E27FC236}">
                <a16:creationId xmlns:a16="http://schemas.microsoft.com/office/drawing/2014/main" id="{E25C1EB5-938E-2214-00B4-5EB0E1E6B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89" y="2357625"/>
            <a:ext cx="10246647" cy="10068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826518F0-F014-6ED9-8945-27DB657AE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793" y="8593476"/>
            <a:ext cx="2186912" cy="498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BC50DEB5-C25D-D0FB-3245-9F5F8B137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7344" y="8673969"/>
            <a:ext cx="2186912" cy="522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9F40FD0C-0AFC-228A-B6F4-CEBEA8612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104" y="7613136"/>
            <a:ext cx="2158953" cy="779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a:extLst>
              <a:ext uri="{FF2B5EF4-FFF2-40B4-BE49-F238E27FC236}">
                <a16:creationId xmlns:a16="http://schemas.microsoft.com/office/drawing/2014/main" id="{15996AEC-9F12-970E-5B7F-48DEEF6BA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3369" y="8521709"/>
            <a:ext cx="2615954" cy="6386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a:extLst>
              <a:ext uri="{FF2B5EF4-FFF2-40B4-BE49-F238E27FC236}">
                <a16:creationId xmlns:a16="http://schemas.microsoft.com/office/drawing/2014/main" id="{54A6370F-3D3C-CE4E-401E-F5ED50E300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539" y="7619254"/>
            <a:ext cx="2287317" cy="576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a:extLst>
              <a:ext uri="{FF2B5EF4-FFF2-40B4-BE49-F238E27FC236}">
                <a16:creationId xmlns:a16="http://schemas.microsoft.com/office/drawing/2014/main" id="{54AC2204-EE0D-F2A8-3FD9-4686F5A939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1398" y="7519253"/>
            <a:ext cx="2582729" cy="779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a:extLst>
              <a:ext uri="{FF2B5EF4-FFF2-40B4-BE49-F238E27FC236}">
                <a16:creationId xmlns:a16="http://schemas.microsoft.com/office/drawing/2014/main" id="{17207A62-33BC-A320-75CB-F61641DD83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0800" y="5341222"/>
            <a:ext cx="1250037" cy="12500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a:extLst>
              <a:ext uri="{FF2B5EF4-FFF2-40B4-BE49-F238E27FC236}">
                <a16:creationId xmlns:a16="http://schemas.microsoft.com/office/drawing/2014/main" id="{E5D90951-4B74-051B-476B-433742AD22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080" y="5324784"/>
            <a:ext cx="2592468" cy="1172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D24602BD-D9B6-4B1B-01A8-53BF768A8B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26481" y="5324784"/>
            <a:ext cx="1172592" cy="1172592"/>
          </a:xfrm>
          <a:prstGeom prst="rect">
            <a:avLst/>
          </a:prstGeom>
        </p:spPr>
      </p:pic>
      <p:pic>
        <p:nvPicPr>
          <p:cNvPr id="12" name="Picture 11" descr="A picture containing text, sign&#10;&#10;Description automatically generated">
            <a:extLst>
              <a:ext uri="{FF2B5EF4-FFF2-40B4-BE49-F238E27FC236}">
                <a16:creationId xmlns:a16="http://schemas.microsoft.com/office/drawing/2014/main" id="{7C1DC708-5D08-D7BD-421E-4D965910FB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68006" y="5328264"/>
            <a:ext cx="1169112" cy="1169112"/>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8A308189-9842-1499-0B8E-80BBE5178CC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6051" y="5331561"/>
            <a:ext cx="1165815" cy="1165815"/>
          </a:xfrm>
          <a:prstGeom prst="rect">
            <a:avLst/>
          </a:prstGeom>
        </p:spPr>
      </p:pic>
      <p:pic>
        <p:nvPicPr>
          <p:cNvPr id="14" name="Picture 13" descr="A person with a beard and glasses&#10;&#10;Description automatically generated with medium confidence">
            <a:extLst>
              <a:ext uri="{FF2B5EF4-FFF2-40B4-BE49-F238E27FC236}">
                <a16:creationId xmlns:a16="http://schemas.microsoft.com/office/drawing/2014/main" id="{4444DDC0-31CC-8299-3F5F-4A8ECA01926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985823" y="1838256"/>
            <a:ext cx="3357544" cy="3371086"/>
          </a:xfrm>
          <a:prstGeom prst="rect">
            <a:avLst/>
          </a:prstGeom>
          <a:ln w="76200">
            <a:solidFill>
              <a:schemeClr val="bg1"/>
            </a:solidFill>
          </a:ln>
          <a:effectLst>
            <a:glow rad="50800">
              <a:schemeClr val="tx1">
                <a:alpha val="18000"/>
              </a:schemeClr>
            </a:glow>
          </a:effectLst>
        </p:spPr>
      </p:pic>
      <p:pic>
        <p:nvPicPr>
          <p:cNvPr id="15" name="Picture 14" descr="Text&#10;&#10;Description automatically generated with medium confidence">
            <a:extLst>
              <a:ext uri="{FF2B5EF4-FFF2-40B4-BE49-F238E27FC236}">
                <a16:creationId xmlns:a16="http://schemas.microsoft.com/office/drawing/2014/main" id="{57B0E906-E8BE-C22A-39E4-E17315A677A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3922" y="3741118"/>
            <a:ext cx="4119872" cy="668347"/>
          </a:xfrm>
          <a:prstGeom prst="rect">
            <a:avLst/>
          </a:prstGeom>
        </p:spPr>
      </p:pic>
      <p:pic>
        <p:nvPicPr>
          <p:cNvPr id="16" name="Picture 15" descr="Map&#10;&#10;Description automatically generated">
            <a:extLst>
              <a:ext uri="{FF2B5EF4-FFF2-40B4-BE49-F238E27FC236}">
                <a16:creationId xmlns:a16="http://schemas.microsoft.com/office/drawing/2014/main" id="{C7259A1F-54A6-228D-F203-E5B45E5C72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25239" y="5549489"/>
            <a:ext cx="7037001" cy="3694427"/>
          </a:xfrm>
          <a:prstGeom prst="rect">
            <a:avLst/>
          </a:prstGeom>
        </p:spPr>
      </p:pic>
    </p:spTree>
    <p:extLst>
      <p:ext uri="{BB962C8B-B14F-4D97-AF65-F5344CB8AC3E}">
        <p14:creationId xmlns:p14="http://schemas.microsoft.com/office/powerpoint/2010/main" val="3225040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A9E8D1-1F8D-B8A2-426E-A34A33C3563E}"/>
              </a:ext>
            </a:extLst>
          </p:cNvPr>
          <p:cNvGrpSpPr/>
          <p:nvPr/>
        </p:nvGrpSpPr>
        <p:grpSpPr>
          <a:xfrm>
            <a:off x="193288" y="209183"/>
            <a:ext cx="8395630" cy="4234801"/>
            <a:chOff x="3106858" y="-348447"/>
            <a:chExt cx="8395630" cy="4234801"/>
          </a:xfrm>
        </p:grpSpPr>
        <p:pic>
          <p:nvPicPr>
            <p:cNvPr id="7" name="Picture 6">
              <a:extLst>
                <a:ext uri="{FF2B5EF4-FFF2-40B4-BE49-F238E27FC236}">
                  <a16:creationId xmlns:a16="http://schemas.microsoft.com/office/drawing/2014/main" id="{24BB19FE-BB9D-D37B-D66E-9082CB5C1B02}"/>
                </a:ext>
              </a:extLst>
            </p:cNvPr>
            <p:cNvPicPr>
              <a:picLocks noChangeAspect="1"/>
            </p:cNvPicPr>
            <p:nvPr/>
          </p:nvPicPr>
          <p:blipFill rotWithShape="1">
            <a:blip r:embed="rId3"/>
            <a:srcRect b="49026"/>
            <a:stretch/>
          </p:blipFill>
          <p:spPr>
            <a:xfrm>
              <a:off x="3106859" y="978141"/>
              <a:ext cx="8395629" cy="2908213"/>
            </a:xfrm>
            <a:prstGeom prst="rect">
              <a:avLst/>
            </a:prstGeom>
          </p:spPr>
        </p:pic>
        <p:pic>
          <p:nvPicPr>
            <p:cNvPr id="8" name="Picture 7">
              <a:extLst>
                <a:ext uri="{FF2B5EF4-FFF2-40B4-BE49-F238E27FC236}">
                  <a16:creationId xmlns:a16="http://schemas.microsoft.com/office/drawing/2014/main" id="{FC755265-944A-7755-2D19-4CC901EB8B74}"/>
                </a:ext>
              </a:extLst>
            </p:cNvPr>
            <p:cNvPicPr>
              <a:picLocks noChangeAspect="1"/>
            </p:cNvPicPr>
            <p:nvPr/>
          </p:nvPicPr>
          <p:blipFill>
            <a:blip r:embed="rId4"/>
            <a:stretch>
              <a:fillRect/>
            </a:stretch>
          </p:blipFill>
          <p:spPr>
            <a:xfrm>
              <a:off x="3106858" y="-348447"/>
              <a:ext cx="8395629" cy="1333147"/>
            </a:xfrm>
            <a:prstGeom prst="rect">
              <a:avLst/>
            </a:prstGeom>
          </p:spPr>
        </p:pic>
      </p:grpSp>
      <p:sp>
        <p:nvSpPr>
          <p:cNvPr id="2" name="Title 1">
            <a:extLst>
              <a:ext uri="{FF2B5EF4-FFF2-40B4-BE49-F238E27FC236}">
                <a16:creationId xmlns:a16="http://schemas.microsoft.com/office/drawing/2014/main" id="{F7084EC9-A00B-E84F-BB7A-A7CCEC7BF146}"/>
              </a:ext>
            </a:extLst>
          </p:cNvPr>
          <p:cNvSpPr>
            <a:spLocks noGrp="1"/>
          </p:cNvSpPr>
          <p:nvPr>
            <p:ph type="title"/>
          </p:nvPr>
        </p:nvSpPr>
        <p:spPr/>
        <p:txBody>
          <a:bodyPr/>
          <a:lstStyle/>
          <a:p>
            <a:r>
              <a:rPr lang="en-US" dirty="0"/>
              <a:t>IDENTIFY FACTORS</a:t>
            </a:r>
          </a:p>
        </p:txBody>
      </p:sp>
      <p:sp>
        <p:nvSpPr>
          <p:cNvPr id="3" name="Text Placeholder 2">
            <a:extLst>
              <a:ext uri="{FF2B5EF4-FFF2-40B4-BE49-F238E27FC236}">
                <a16:creationId xmlns:a16="http://schemas.microsoft.com/office/drawing/2014/main" id="{D6A031DA-BFEB-8D44-B113-36F4A1D249D5}"/>
              </a:ext>
            </a:extLst>
          </p:cNvPr>
          <p:cNvSpPr>
            <a:spLocks noGrp="1"/>
          </p:cNvSpPr>
          <p:nvPr>
            <p:ph type="body" idx="1"/>
          </p:nvPr>
        </p:nvSpPr>
        <p:spPr/>
        <p:txBody>
          <a:bodyPr/>
          <a:lstStyle/>
          <a:p>
            <a:r>
              <a:rPr lang="en-US" dirty="0"/>
              <a:t>THE INNOVATION LAB STORY</a:t>
            </a:r>
          </a:p>
        </p:txBody>
      </p:sp>
    </p:spTree>
    <p:extLst>
      <p:ext uri="{BB962C8B-B14F-4D97-AF65-F5344CB8AC3E}">
        <p14:creationId xmlns:p14="http://schemas.microsoft.com/office/powerpoint/2010/main" val="134370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6</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GOALS AND CHALLENGES</a:t>
            </a:r>
          </a:p>
        </p:txBody>
      </p:sp>
      <p:sp>
        <p:nvSpPr>
          <p:cNvPr id="32" name="Content Placeholder 10">
            <a:extLst>
              <a:ext uri="{FF2B5EF4-FFF2-40B4-BE49-F238E27FC236}">
                <a16:creationId xmlns:a16="http://schemas.microsoft.com/office/drawing/2014/main" id="{D41BE71B-86DE-7046-8520-AB1D391D7447}"/>
              </a:ext>
            </a:extLst>
          </p:cNvPr>
          <p:cNvSpPr>
            <a:spLocks noGrp="1"/>
          </p:cNvSpPr>
          <p:nvPr>
            <p:ph type="body" sz="quarter" idx="13"/>
          </p:nvPr>
        </p:nvSpPr>
        <p:spPr>
          <a:xfrm>
            <a:off x="794271" y="2839141"/>
            <a:ext cx="15339608" cy="2190059"/>
          </a:xfrm>
        </p:spPr>
        <p:txBody>
          <a:bodyPr/>
          <a:lstStyle/>
          <a:p>
            <a:pPr marL="328698" indent="-328698"/>
            <a:r>
              <a:rPr lang="en-US" dirty="0"/>
              <a:t>Lower the cost for members (PBM)</a:t>
            </a:r>
          </a:p>
          <a:p>
            <a:pPr marL="328698" indent="-328698"/>
            <a:r>
              <a:rPr lang="en-US" dirty="0"/>
              <a:t>Desire to be viewed as a market leader</a:t>
            </a:r>
          </a:p>
          <a:p>
            <a:pPr marL="328698" indent="-328698"/>
            <a:r>
              <a:rPr lang="en-US" dirty="0"/>
              <a:t>Maximize the utilization of existing information</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4272" y="2389879"/>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GOALS</a:t>
            </a:r>
          </a:p>
        </p:txBody>
      </p:sp>
      <p:sp>
        <p:nvSpPr>
          <p:cNvPr id="4" name="Content Placeholder 10">
            <a:extLst>
              <a:ext uri="{FF2B5EF4-FFF2-40B4-BE49-F238E27FC236}">
                <a16:creationId xmlns:a16="http://schemas.microsoft.com/office/drawing/2014/main" id="{F24A946A-B0E9-5AB7-E0EC-4CDC649B2564}"/>
              </a:ext>
            </a:extLst>
          </p:cNvPr>
          <p:cNvSpPr txBox="1">
            <a:spLocks/>
          </p:cNvSpPr>
          <p:nvPr/>
        </p:nvSpPr>
        <p:spPr>
          <a:xfrm>
            <a:off x="794271" y="5960028"/>
            <a:ext cx="15339608" cy="2190059"/>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328698" indent="-328698"/>
            <a:r>
              <a:rPr lang="en-US" dirty="0"/>
              <a:t>Spin-up innovative solutions more quickly</a:t>
            </a:r>
          </a:p>
          <a:p>
            <a:pPr marL="328698" indent="-328698"/>
            <a:r>
              <a:rPr lang="en-US" dirty="0"/>
              <a:t>Adopt new practices and technology where needed</a:t>
            </a:r>
          </a:p>
          <a:p>
            <a:pPr marL="328698" indent="-328698"/>
            <a:r>
              <a:rPr lang="en-US" dirty="0"/>
              <a:t>Learn from our users</a:t>
            </a:r>
          </a:p>
        </p:txBody>
      </p:sp>
      <p:sp>
        <p:nvSpPr>
          <p:cNvPr id="5" name="Text Placeholder 26">
            <a:extLst>
              <a:ext uri="{FF2B5EF4-FFF2-40B4-BE49-F238E27FC236}">
                <a16:creationId xmlns:a16="http://schemas.microsoft.com/office/drawing/2014/main" id="{460234B8-F753-07DD-EB5C-058B582E4EAC}"/>
              </a:ext>
            </a:extLst>
          </p:cNvPr>
          <p:cNvSpPr txBox="1">
            <a:spLocks/>
          </p:cNvSpPr>
          <p:nvPr/>
        </p:nvSpPr>
        <p:spPr>
          <a:xfrm>
            <a:off x="794272" y="5510766"/>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CHALLENGES</a:t>
            </a:r>
          </a:p>
        </p:txBody>
      </p:sp>
    </p:spTree>
    <p:extLst>
      <p:ext uri="{BB962C8B-B14F-4D97-AF65-F5344CB8AC3E}">
        <p14:creationId xmlns:p14="http://schemas.microsoft.com/office/powerpoint/2010/main" val="515960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7</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SOLUTIONS</a:t>
            </a:r>
          </a:p>
        </p:txBody>
      </p:sp>
      <p:sp>
        <p:nvSpPr>
          <p:cNvPr id="32" name="Content Placeholder 10">
            <a:extLst>
              <a:ext uri="{FF2B5EF4-FFF2-40B4-BE49-F238E27FC236}">
                <a16:creationId xmlns:a16="http://schemas.microsoft.com/office/drawing/2014/main" id="{D41BE71B-86DE-7046-8520-AB1D391D7447}"/>
              </a:ext>
            </a:extLst>
          </p:cNvPr>
          <p:cNvSpPr>
            <a:spLocks noGrp="1"/>
          </p:cNvSpPr>
          <p:nvPr>
            <p:ph type="body" sz="quarter" idx="13"/>
          </p:nvPr>
        </p:nvSpPr>
        <p:spPr>
          <a:xfrm>
            <a:off x="794271" y="3211189"/>
            <a:ext cx="15339608" cy="2190059"/>
          </a:xfrm>
        </p:spPr>
        <p:txBody>
          <a:bodyPr/>
          <a:lstStyle/>
          <a:p>
            <a:pPr marL="328698" indent="-328698"/>
            <a:r>
              <a:rPr lang="en-US" dirty="0"/>
              <a:t>RE-ORG: Restructure departments and teams</a:t>
            </a:r>
          </a:p>
          <a:p>
            <a:pPr marL="328698" indent="-328698"/>
            <a:r>
              <a:rPr lang="en-US" dirty="0"/>
              <a:t>OUTSOURCE: Bring in new temporary resources to innovate</a:t>
            </a:r>
          </a:p>
          <a:p>
            <a:pPr marL="328698" indent="-328698"/>
            <a:r>
              <a:rPr lang="en-US" dirty="0"/>
              <a:t>INCUBATE: Try a series of changes as experiments </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4272" y="2389879"/>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THREE OPTIONS IDENTIFIED</a:t>
            </a:r>
          </a:p>
        </p:txBody>
      </p:sp>
      <p:grpSp>
        <p:nvGrpSpPr>
          <p:cNvPr id="6" name="Group 5">
            <a:extLst>
              <a:ext uri="{FF2B5EF4-FFF2-40B4-BE49-F238E27FC236}">
                <a16:creationId xmlns:a16="http://schemas.microsoft.com/office/drawing/2014/main" id="{691AFA89-5157-23D6-6FFA-E607F56C8DAF}"/>
              </a:ext>
            </a:extLst>
          </p:cNvPr>
          <p:cNvGrpSpPr/>
          <p:nvPr/>
        </p:nvGrpSpPr>
        <p:grpSpPr>
          <a:xfrm>
            <a:off x="4028436" y="6853229"/>
            <a:ext cx="8871278" cy="1928191"/>
            <a:chOff x="988799" y="3255859"/>
            <a:chExt cx="6610731" cy="1389448"/>
          </a:xfrm>
        </p:grpSpPr>
        <p:sp>
          <p:nvSpPr>
            <p:cNvPr id="7" name="Rounded Rectangle 6">
              <a:extLst>
                <a:ext uri="{FF2B5EF4-FFF2-40B4-BE49-F238E27FC236}">
                  <a16:creationId xmlns:a16="http://schemas.microsoft.com/office/drawing/2014/main" id="{FC0EA14D-36FB-4988-249C-D5F0C8C64767}"/>
                </a:ext>
              </a:extLst>
            </p:cNvPr>
            <p:cNvSpPr/>
            <p:nvPr/>
          </p:nvSpPr>
          <p:spPr>
            <a:xfrm>
              <a:off x="988799" y="3255859"/>
              <a:ext cx="6610731" cy="1389448"/>
            </a:xfrm>
            <a:prstGeom prst="roundRect">
              <a:avLst>
                <a:gd name="adj" fmla="val 317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INCUBATE</a:t>
              </a:r>
            </a:p>
            <a:p>
              <a:pPr algn="ctr"/>
              <a:r>
                <a:rPr lang="en-US" dirty="0">
                  <a:solidFill>
                    <a:schemeClr val="bg1"/>
                  </a:solidFill>
                </a:rPr>
                <a:t>Try a series of changes as experiments.</a:t>
              </a:r>
            </a:p>
            <a:p>
              <a:pPr algn="ctr"/>
              <a:r>
                <a:rPr lang="en-US" dirty="0">
                  <a:solidFill>
                    <a:schemeClr val="bg1"/>
                  </a:solidFill>
                </a:rPr>
                <a:t>Building a new team from existing staff.</a:t>
              </a:r>
            </a:p>
            <a:p>
              <a:pPr algn="ctr"/>
              <a:endParaRPr lang="en-US" dirty="0" err="1"/>
            </a:p>
          </p:txBody>
        </p:sp>
        <p:pic>
          <p:nvPicPr>
            <p:cNvPr id="8" name="Graphic 7">
              <a:extLst>
                <a:ext uri="{FF2B5EF4-FFF2-40B4-BE49-F238E27FC236}">
                  <a16:creationId xmlns:a16="http://schemas.microsoft.com/office/drawing/2014/main" id="{15BE2653-6219-989C-FD7A-37CE21E0CE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6551" y="3678455"/>
              <a:ext cx="544255" cy="544257"/>
            </a:xfrm>
            <a:prstGeom prst="rect">
              <a:avLst/>
            </a:prstGeom>
          </p:spPr>
        </p:pic>
      </p:grpSp>
      <p:sp>
        <p:nvSpPr>
          <p:cNvPr id="4" name="Text Placeholder 26">
            <a:extLst>
              <a:ext uri="{FF2B5EF4-FFF2-40B4-BE49-F238E27FC236}">
                <a16:creationId xmlns:a16="http://schemas.microsoft.com/office/drawing/2014/main" id="{1FC1BA17-AD8E-1181-D660-EEECC6C5548B}"/>
              </a:ext>
            </a:extLst>
          </p:cNvPr>
          <p:cNvSpPr txBox="1">
            <a:spLocks/>
          </p:cNvSpPr>
          <p:nvPr/>
        </p:nvSpPr>
        <p:spPr>
          <a:xfrm>
            <a:off x="794272" y="6084055"/>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algn="ctr"/>
            <a:r>
              <a:rPr lang="en-US" sz="2800" dirty="0">
                <a:solidFill>
                  <a:srgbClr val="C00000"/>
                </a:solidFill>
                <a:latin typeface="Bradley Hand" pitchFamily="2" charset="77"/>
              </a:rPr>
              <a:t>WHICH APPROACH (DO YOU THINK) WON?</a:t>
            </a:r>
          </a:p>
        </p:txBody>
      </p:sp>
    </p:spTree>
    <p:extLst>
      <p:ext uri="{BB962C8B-B14F-4D97-AF65-F5344CB8AC3E}">
        <p14:creationId xmlns:p14="http://schemas.microsoft.com/office/powerpoint/2010/main" val="4215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9F536E6-3CD9-6F85-221E-E9116E538070}"/>
              </a:ext>
            </a:extLst>
          </p:cNvPr>
          <p:cNvSpPr/>
          <p:nvPr/>
        </p:nvSpPr>
        <p:spPr>
          <a:xfrm>
            <a:off x="769558" y="2148151"/>
            <a:ext cx="3908387" cy="5167049"/>
          </a:xfrm>
          <a:prstGeom prst="roundRect">
            <a:avLst>
              <a:gd name="adj" fmla="val 6951"/>
            </a:avLst>
          </a:prstGeom>
          <a:solidFill>
            <a:srgbClr val="F6612C">
              <a:alpha val="15474"/>
            </a:srgbClr>
          </a:solidFill>
          <a:ln>
            <a:noFill/>
          </a:ln>
          <a:effectLst>
            <a:outerShdw blurRad="50800" dist="77014" dir="5400000" algn="ctr" rotWithShape="0">
              <a:srgbClr val="000000">
                <a:alpha val="2224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34" name="Group 33">
            <a:extLst>
              <a:ext uri="{FF2B5EF4-FFF2-40B4-BE49-F238E27FC236}">
                <a16:creationId xmlns:a16="http://schemas.microsoft.com/office/drawing/2014/main" id="{9B6CFA02-E52A-13D4-3A2B-AB1D3E149486}"/>
              </a:ext>
            </a:extLst>
          </p:cNvPr>
          <p:cNvGrpSpPr/>
          <p:nvPr/>
        </p:nvGrpSpPr>
        <p:grpSpPr>
          <a:xfrm>
            <a:off x="12375244" y="1427852"/>
            <a:ext cx="5511181" cy="6026497"/>
            <a:chOff x="12375244" y="1427852"/>
            <a:chExt cx="5511181" cy="6026497"/>
          </a:xfrm>
        </p:grpSpPr>
        <p:grpSp>
          <p:nvGrpSpPr>
            <p:cNvPr id="30" name="Group 29">
              <a:extLst>
                <a:ext uri="{FF2B5EF4-FFF2-40B4-BE49-F238E27FC236}">
                  <a16:creationId xmlns:a16="http://schemas.microsoft.com/office/drawing/2014/main" id="{14FC5E9E-C17F-87D3-CA9D-273F01BEA555}"/>
                </a:ext>
              </a:extLst>
            </p:cNvPr>
            <p:cNvGrpSpPr/>
            <p:nvPr/>
          </p:nvGrpSpPr>
          <p:grpSpPr>
            <a:xfrm>
              <a:off x="12582939" y="1475479"/>
              <a:ext cx="5303486" cy="5978870"/>
              <a:chOff x="5905500" y="1024890"/>
              <a:chExt cx="3238500" cy="3864864"/>
            </a:xfrm>
            <a:effectLst>
              <a:outerShdw blurRad="50800" dist="50800" dir="5400000" algn="ctr" rotWithShape="0">
                <a:srgbClr val="000000">
                  <a:alpha val="0"/>
                </a:srgbClr>
              </a:outerShdw>
            </a:effectLst>
          </p:grpSpPr>
          <p:pic>
            <p:nvPicPr>
              <p:cNvPr id="31" name="Picture 30" descr="A picture containing indoor, person&#10;&#10;Description automatically generated">
                <a:extLst>
                  <a:ext uri="{FF2B5EF4-FFF2-40B4-BE49-F238E27FC236}">
                    <a16:creationId xmlns:a16="http://schemas.microsoft.com/office/drawing/2014/main" id="{01EB75A6-9648-2634-474D-CEB38FA21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09" y="1024890"/>
                <a:ext cx="3091891" cy="3864864"/>
              </a:xfrm>
              <a:prstGeom prst="rect">
                <a:avLst/>
              </a:prstGeom>
            </p:spPr>
          </p:pic>
          <p:sp>
            <p:nvSpPr>
              <p:cNvPr id="32" name="Rectangle 31">
                <a:extLst>
                  <a:ext uri="{FF2B5EF4-FFF2-40B4-BE49-F238E27FC236}">
                    <a16:creationId xmlns:a16="http://schemas.microsoft.com/office/drawing/2014/main" id="{A7A9FF18-4591-81B6-68CA-F36EB9714091}"/>
                  </a:ext>
                </a:extLst>
              </p:cNvPr>
              <p:cNvSpPr/>
              <p:nvPr/>
            </p:nvSpPr>
            <p:spPr>
              <a:xfrm>
                <a:off x="5905500" y="1024890"/>
                <a:ext cx="1935480" cy="3864864"/>
              </a:xfrm>
              <a:prstGeom prst="rect">
                <a:avLst/>
              </a:prstGeom>
              <a:gradFill>
                <a:gsLst>
                  <a:gs pos="0">
                    <a:schemeClr val="bg1">
                      <a:alpha val="0"/>
                    </a:schemeClr>
                  </a:gs>
                  <a:gs pos="8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33" name="Rectangle 32">
              <a:extLst>
                <a:ext uri="{FF2B5EF4-FFF2-40B4-BE49-F238E27FC236}">
                  <a16:creationId xmlns:a16="http://schemas.microsoft.com/office/drawing/2014/main" id="{3FCB924F-70F7-C91B-3053-63BCAE86DC1A}"/>
                </a:ext>
              </a:extLst>
            </p:cNvPr>
            <p:cNvSpPr/>
            <p:nvPr/>
          </p:nvSpPr>
          <p:spPr>
            <a:xfrm>
              <a:off x="12375244" y="1427852"/>
              <a:ext cx="5496865" cy="6026497"/>
            </a:xfrm>
            <a:prstGeom prst="rect">
              <a:avLst/>
            </a:prstGeom>
            <a:solidFill>
              <a:srgbClr val="FFFFFF">
                <a:alpha val="74902"/>
              </a:srgb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pic>
        <p:nvPicPr>
          <p:cNvPr id="9" name="Picture Placeholder 8">
            <a:extLst>
              <a:ext uri="{FF2B5EF4-FFF2-40B4-BE49-F238E27FC236}">
                <a16:creationId xmlns:a16="http://schemas.microsoft.com/office/drawing/2014/main" id="{26C0B2C4-7BAD-3669-D10B-149D2A3C49BC}"/>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500" r="12500"/>
          <a:stretch>
            <a:fillRect/>
          </a:stretch>
        </p:blipFill>
        <p:spPr>
          <a:xfrm>
            <a:off x="2210628" y="2615852"/>
            <a:ext cx="1289050" cy="1289050"/>
          </a:xfrm>
        </p:spPr>
      </p:pic>
      <p:sp>
        <p:nvSpPr>
          <p:cNvPr id="18" name="Text Placeholder 17">
            <a:extLst>
              <a:ext uri="{FF2B5EF4-FFF2-40B4-BE49-F238E27FC236}">
                <a16:creationId xmlns:a16="http://schemas.microsoft.com/office/drawing/2014/main" id="{88028BF4-9188-D741-B58A-407525E514F5}"/>
              </a:ext>
            </a:extLst>
          </p:cNvPr>
          <p:cNvSpPr>
            <a:spLocks noGrp="1"/>
          </p:cNvSpPr>
          <p:nvPr>
            <p:ph type="body" sz="quarter" idx="17"/>
          </p:nvPr>
        </p:nvSpPr>
        <p:spPr>
          <a:xfrm>
            <a:off x="902271" y="4771174"/>
            <a:ext cx="3756120" cy="2428452"/>
          </a:xfrm>
        </p:spPr>
        <p:txBody>
          <a:bodyPr/>
          <a:lstStyle/>
          <a:p>
            <a:r>
              <a:rPr lang="en-US" dirty="0"/>
              <a:t>Establish a strong vision with clear goals. A clearly defined product guides the investment of time and resources.</a:t>
            </a:r>
          </a:p>
        </p:txBody>
      </p:sp>
      <p:sp>
        <p:nvSpPr>
          <p:cNvPr id="21" name="Text Placeholder 20">
            <a:extLst>
              <a:ext uri="{FF2B5EF4-FFF2-40B4-BE49-F238E27FC236}">
                <a16:creationId xmlns:a16="http://schemas.microsoft.com/office/drawing/2014/main" id="{6C28E9A2-3146-1D4E-9605-EF9A3EE21A99}"/>
              </a:ext>
            </a:extLst>
          </p:cNvPr>
          <p:cNvSpPr>
            <a:spLocks noGrp="1"/>
          </p:cNvSpPr>
          <p:nvPr>
            <p:ph type="body" sz="quarter" idx="20"/>
          </p:nvPr>
        </p:nvSpPr>
        <p:spPr>
          <a:xfrm>
            <a:off x="890434" y="4162079"/>
            <a:ext cx="3754935" cy="449369"/>
          </a:xfrm>
        </p:spPr>
        <p:txBody>
          <a:bodyPr/>
          <a:lstStyle/>
          <a:p>
            <a:r>
              <a:rPr lang="en-US" dirty="0"/>
              <a:t>Set Product Boundaries</a:t>
            </a:r>
          </a:p>
        </p:txBody>
      </p:sp>
      <p:sp>
        <p:nvSpPr>
          <p:cNvPr id="24" name="Text Placeholder 23">
            <a:extLst>
              <a:ext uri="{FF2B5EF4-FFF2-40B4-BE49-F238E27FC236}">
                <a16:creationId xmlns:a16="http://schemas.microsoft.com/office/drawing/2014/main" id="{BAB81551-8CFD-CD4E-9B61-DA8A49F0C75F}"/>
              </a:ext>
            </a:extLst>
          </p:cNvPr>
          <p:cNvSpPr>
            <a:spLocks noGrp="1"/>
          </p:cNvSpPr>
          <p:nvPr>
            <p:ph type="body" sz="quarter" idx="23"/>
          </p:nvPr>
        </p:nvSpPr>
        <p:spPr/>
        <p:txBody>
          <a:bodyPr/>
          <a:lstStyle/>
          <a:p>
            <a:r>
              <a:rPr lang="en-US" dirty="0"/>
              <a:t> TIP: </a:t>
            </a:r>
            <a:r>
              <a:rPr lang="en-US" i="1" dirty="0"/>
              <a:t>Invest in vision. Ensure your team knows and can quote the vision.</a:t>
            </a:r>
            <a:endParaRPr lang="en-US" dirty="0"/>
          </a:p>
        </p:txBody>
      </p:sp>
      <p:sp>
        <p:nvSpPr>
          <p:cNvPr id="25" name="Text Placeholder 24">
            <a:extLst>
              <a:ext uri="{FF2B5EF4-FFF2-40B4-BE49-F238E27FC236}">
                <a16:creationId xmlns:a16="http://schemas.microsoft.com/office/drawing/2014/main" id="{906FB24D-F50D-C54E-B6EA-E20689E30C22}"/>
              </a:ext>
            </a:extLst>
          </p:cNvPr>
          <p:cNvSpPr>
            <a:spLocks noGrp="1"/>
          </p:cNvSpPr>
          <p:nvPr>
            <p:ph type="body" sz="quarter" idx="24"/>
          </p:nvPr>
        </p:nvSpPr>
        <p:spPr/>
        <p:txBody>
          <a:bodyPr/>
          <a:lstStyle/>
          <a:p>
            <a:r>
              <a:rPr lang="en-US" dirty="0"/>
              <a:t>IDENTIFY FACTORS</a:t>
            </a:r>
          </a:p>
        </p:txBody>
      </p:sp>
      <p:sp>
        <p:nvSpPr>
          <p:cNvPr id="26" name="Text Placeholder 25">
            <a:extLst>
              <a:ext uri="{FF2B5EF4-FFF2-40B4-BE49-F238E27FC236}">
                <a16:creationId xmlns:a16="http://schemas.microsoft.com/office/drawing/2014/main" id="{ADC16A25-AEEB-B24E-A57D-A20F5F170147}"/>
              </a:ext>
            </a:extLst>
          </p:cNvPr>
          <p:cNvSpPr>
            <a:spLocks noGrp="1"/>
          </p:cNvSpPr>
          <p:nvPr>
            <p:ph type="body" sz="quarter" idx="25"/>
          </p:nvPr>
        </p:nvSpPr>
        <p:spPr/>
        <p:txBody>
          <a:bodyPr/>
          <a:lstStyle/>
          <a:p>
            <a:r>
              <a:rPr lang="en-US" dirty="0"/>
              <a:t>TAKE - AWAYS</a:t>
            </a:r>
          </a:p>
        </p:txBody>
      </p:sp>
      <p:sp>
        <p:nvSpPr>
          <p:cNvPr id="2" name="Picture Placeholder 16">
            <a:extLst>
              <a:ext uri="{FF2B5EF4-FFF2-40B4-BE49-F238E27FC236}">
                <a16:creationId xmlns:a16="http://schemas.microsoft.com/office/drawing/2014/main" id="{D3E38191-ED96-2298-05BD-4F84C812CB48}"/>
              </a:ext>
            </a:extLst>
          </p:cNvPr>
          <p:cNvSpPr txBox="1">
            <a:spLocks/>
          </p:cNvSpPr>
          <p:nvPr/>
        </p:nvSpPr>
        <p:spPr>
          <a:xfrm>
            <a:off x="14880999" y="2600744"/>
            <a:ext cx="1288965" cy="1288965"/>
          </a:xfrm>
          <a:prstGeom prst="rect">
            <a:avLst/>
          </a:prstGeom>
          <a:noFill/>
        </p:spPr>
      </p:sp>
      <p:sp>
        <p:nvSpPr>
          <p:cNvPr id="3" name="Text Placeholder 19">
            <a:extLst>
              <a:ext uri="{FF2B5EF4-FFF2-40B4-BE49-F238E27FC236}">
                <a16:creationId xmlns:a16="http://schemas.microsoft.com/office/drawing/2014/main" id="{AE6DA8DB-29FF-1491-0534-BC41920DBE27}"/>
              </a:ext>
            </a:extLst>
          </p:cNvPr>
          <p:cNvSpPr txBox="1">
            <a:spLocks/>
          </p:cNvSpPr>
          <p:nvPr/>
        </p:nvSpPr>
        <p:spPr>
          <a:xfrm>
            <a:off x="13560829" y="4771407"/>
            <a:ext cx="3743100" cy="242845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
        <p:nvSpPr>
          <p:cNvPr id="4" name="Text Placeholder 22">
            <a:extLst>
              <a:ext uri="{FF2B5EF4-FFF2-40B4-BE49-F238E27FC236}">
                <a16:creationId xmlns:a16="http://schemas.microsoft.com/office/drawing/2014/main" id="{C6B17278-939F-5FBC-A49D-484BF6F4B4D5}"/>
              </a:ext>
            </a:extLst>
          </p:cNvPr>
          <p:cNvSpPr txBox="1">
            <a:spLocks/>
          </p:cNvSpPr>
          <p:nvPr/>
        </p:nvSpPr>
        <p:spPr>
          <a:xfrm>
            <a:off x="13560832" y="4144749"/>
            <a:ext cx="3754936" cy="449369"/>
          </a:xfrm>
          <a:prstGeom prst="rect">
            <a:avLst/>
          </a:prstGeom>
          <a:noFill/>
        </p:spPr>
        <p:txBody>
          <a:bodyPr vert="horz" lIns="0" tIns="0" rIns="0" bIns="0" rtlCol="0">
            <a:normAutofit/>
          </a:bodyPr>
          <a:lstStyle>
            <a:lvl1pPr marL="0" indent="0" algn="ctr" defTabSz="1341089" rtl="0" eaLnBrk="1" latinLnBrk="0" hangingPunct="1">
              <a:lnSpc>
                <a:spcPct val="150000"/>
              </a:lnSpc>
              <a:spcBef>
                <a:spcPts val="0"/>
              </a:spcBef>
              <a:buClr>
                <a:schemeClr val="tx1"/>
              </a:buClr>
              <a:buFont typeface="Arial" pitchFamily="34" charset="0"/>
              <a:buNone/>
              <a:defRPr sz="2201" b="1" kern="1200">
                <a:solidFill>
                  <a:schemeClr val="accent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4693"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391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624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ppt_x</p:attrName>
                                        </p:attrNameLst>
                                      </p:cBhvr>
                                      <p:tavLst>
                                        <p:tav tm="0">
                                          <p:val>
                                            <p:strVal val="#ppt_x-#ppt_w*1.125000"/>
                                          </p:val>
                                        </p:tav>
                                        <p:tav tm="100000">
                                          <p:val>
                                            <p:strVal val="#ppt_x"/>
                                          </p:val>
                                        </p:tav>
                                      </p:tavLst>
                                    </p:anim>
                                    <p:animEffect transition="in" filter="wipe(right)">
                                      <p:cBhvr>
                                        <p:cTn id="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372-30B5-E741-96CD-942FD6FD9826}"/>
              </a:ext>
            </a:extLst>
          </p:cNvPr>
          <p:cNvSpPr>
            <a:spLocks noGrp="1"/>
          </p:cNvSpPr>
          <p:nvPr>
            <p:ph type="sldNum" sz="quarter" idx="10"/>
          </p:nvPr>
        </p:nvSpPr>
        <p:spPr/>
        <p:txBody>
          <a:bodyPr/>
          <a:lstStyle/>
          <a:p>
            <a:fld id="{6575370D-4E78-C44F-8DB3-41D140BF8DE9}" type="slidenum">
              <a:rPr lang="en-US"/>
              <a:pPr/>
              <a:t>9</a:t>
            </a:fld>
            <a:endParaRPr lang="en-US"/>
          </a:p>
        </p:txBody>
      </p:sp>
      <p:sp>
        <p:nvSpPr>
          <p:cNvPr id="26" name="Text Placeholder 25">
            <a:extLst>
              <a:ext uri="{FF2B5EF4-FFF2-40B4-BE49-F238E27FC236}">
                <a16:creationId xmlns:a16="http://schemas.microsoft.com/office/drawing/2014/main" id="{764BAD04-CAFA-F14B-9181-11F3CB574A48}"/>
              </a:ext>
            </a:extLst>
          </p:cNvPr>
          <p:cNvSpPr>
            <a:spLocks noGrp="1"/>
          </p:cNvSpPr>
          <p:nvPr>
            <p:ph type="body" sz="quarter" idx="11"/>
          </p:nvPr>
        </p:nvSpPr>
        <p:spPr/>
        <p:txBody>
          <a:bodyPr/>
          <a:lstStyle/>
          <a:p>
            <a:r>
              <a:rPr lang="en-US" dirty="0"/>
              <a:t>IDENTIFY FACTORS</a:t>
            </a:r>
          </a:p>
        </p:txBody>
      </p:sp>
      <p:sp>
        <p:nvSpPr>
          <p:cNvPr id="27" name="Text Placeholder 26">
            <a:extLst>
              <a:ext uri="{FF2B5EF4-FFF2-40B4-BE49-F238E27FC236}">
                <a16:creationId xmlns:a16="http://schemas.microsoft.com/office/drawing/2014/main" id="{E6B3D759-A0BC-4D4B-B3FC-2C5C5A5D3860}"/>
              </a:ext>
            </a:extLst>
          </p:cNvPr>
          <p:cNvSpPr>
            <a:spLocks noGrp="1"/>
          </p:cNvSpPr>
          <p:nvPr>
            <p:ph type="body" sz="quarter" idx="12"/>
          </p:nvPr>
        </p:nvSpPr>
        <p:spPr/>
        <p:txBody>
          <a:bodyPr/>
          <a:lstStyle/>
          <a:p>
            <a:r>
              <a:rPr lang="en-US" dirty="0"/>
              <a:t>FIRST INITIATIVE</a:t>
            </a:r>
          </a:p>
        </p:txBody>
      </p:sp>
      <p:sp>
        <p:nvSpPr>
          <p:cNvPr id="32" name="Content Placeholder 10">
            <a:extLst>
              <a:ext uri="{FF2B5EF4-FFF2-40B4-BE49-F238E27FC236}">
                <a16:creationId xmlns:a16="http://schemas.microsoft.com/office/drawing/2014/main" id="{D41BE71B-86DE-7046-8520-AB1D391D7447}"/>
              </a:ext>
            </a:extLst>
          </p:cNvPr>
          <p:cNvSpPr>
            <a:spLocks noGrp="1"/>
          </p:cNvSpPr>
          <p:nvPr>
            <p:ph type="body" sz="quarter" idx="13"/>
          </p:nvPr>
        </p:nvSpPr>
        <p:spPr>
          <a:xfrm>
            <a:off x="794271" y="2839142"/>
            <a:ext cx="7554599" cy="708026"/>
          </a:xfrm>
        </p:spPr>
        <p:txBody>
          <a:bodyPr/>
          <a:lstStyle/>
          <a:p>
            <a:pPr marL="328698" indent="-328698"/>
            <a:r>
              <a:rPr lang="en-US" dirty="0"/>
              <a:t>Build a mobile app for our PBM members</a:t>
            </a:r>
          </a:p>
        </p:txBody>
      </p:sp>
      <p:sp>
        <p:nvSpPr>
          <p:cNvPr id="3" name="Text Placeholder 26">
            <a:extLst>
              <a:ext uri="{FF2B5EF4-FFF2-40B4-BE49-F238E27FC236}">
                <a16:creationId xmlns:a16="http://schemas.microsoft.com/office/drawing/2014/main" id="{B8A2C124-EE0E-46B9-D644-B1DA2DFEA4CE}"/>
              </a:ext>
            </a:extLst>
          </p:cNvPr>
          <p:cNvSpPr txBox="1">
            <a:spLocks/>
          </p:cNvSpPr>
          <p:nvPr/>
        </p:nvSpPr>
        <p:spPr>
          <a:xfrm>
            <a:off x="794272" y="2389879"/>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GOALS</a:t>
            </a:r>
          </a:p>
        </p:txBody>
      </p:sp>
      <p:sp>
        <p:nvSpPr>
          <p:cNvPr id="4" name="Content Placeholder 10">
            <a:extLst>
              <a:ext uri="{FF2B5EF4-FFF2-40B4-BE49-F238E27FC236}">
                <a16:creationId xmlns:a16="http://schemas.microsoft.com/office/drawing/2014/main" id="{F24A946A-B0E9-5AB7-E0EC-4CDC649B2564}"/>
              </a:ext>
            </a:extLst>
          </p:cNvPr>
          <p:cNvSpPr txBox="1">
            <a:spLocks/>
          </p:cNvSpPr>
          <p:nvPr/>
        </p:nvSpPr>
        <p:spPr>
          <a:xfrm>
            <a:off x="794270" y="4626566"/>
            <a:ext cx="10536339" cy="2190059"/>
          </a:xfrm>
          <a:prstGeom prst="rect">
            <a:avLst/>
          </a:prstGeom>
          <a:noFill/>
        </p:spPr>
        <p:txBody>
          <a:bodyPr vert="horz" lIns="0" tIns="0" rIns="0" bIns="0" rtlCol="0">
            <a:normAutofit/>
          </a:bodyPr>
          <a:lstStyle>
            <a:lvl1pPr marL="502909" indent="-502909" algn="l" defTabSz="1341089" rtl="0" eaLnBrk="1" latinLnBrk="0" hangingPunct="1">
              <a:lnSpc>
                <a:spcPct val="150000"/>
              </a:lnSpc>
              <a:spcBef>
                <a:spcPts val="0"/>
              </a:spcBef>
              <a:buClr>
                <a:schemeClr val="tx1"/>
              </a:buClr>
              <a:buFont typeface="Arial" pitchFamily="34" charset="0"/>
              <a:buChar char="•"/>
              <a:defRPr sz="2761" kern="1200">
                <a:solidFill>
                  <a:schemeClr val="tx1"/>
                </a:solidFill>
                <a:latin typeface="+mn-lt"/>
                <a:ea typeface="+mn-ea"/>
                <a:cs typeface="+mn-cs"/>
              </a:defRPr>
            </a:lvl1pPr>
            <a:lvl2pPr marL="1089635" indent="-419091" algn="l" defTabSz="1341089" rtl="0" eaLnBrk="1" latinLnBrk="0" hangingPunct="1">
              <a:spcBef>
                <a:spcPts val="1321"/>
              </a:spcBef>
              <a:buClr>
                <a:schemeClr val="tx1"/>
              </a:buClr>
              <a:buFont typeface="Arial" pitchFamily="34" charset="0"/>
              <a:buChar char="–"/>
              <a:defRPr sz="2761" kern="1200">
                <a:solidFill>
                  <a:schemeClr val="tx1"/>
                </a:solidFill>
                <a:latin typeface="+mn-lt"/>
                <a:ea typeface="+mn-ea"/>
                <a:cs typeface="+mn-cs"/>
              </a:defRPr>
            </a:lvl2pPr>
            <a:lvl3pPr marL="1676361"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3pPr>
            <a:lvl4pPr marL="2346905"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4pPr>
            <a:lvl5pPr marL="3017450" indent="-335272" algn="l" defTabSz="1341089" rtl="0" eaLnBrk="1" latinLnBrk="0" hangingPunct="1">
              <a:spcBef>
                <a:spcPts val="1321"/>
              </a:spcBef>
              <a:buClr>
                <a:schemeClr val="tx1"/>
              </a:buClr>
              <a:buFont typeface="Arial" pitchFamily="34" charset="0"/>
              <a:buChar char="•"/>
              <a:defRPr sz="2071"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pPr marL="328698" indent="-328698"/>
            <a:r>
              <a:rPr lang="en-US" dirty="0"/>
              <a:t>Lower medication costs for members by comparing pharmacies and mail-order costs</a:t>
            </a:r>
          </a:p>
          <a:p>
            <a:pPr marL="328698" indent="-328698"/>
            <a:r>
              <a:rPr lang="en-US" dirty="0"/>
              <a:t>Where and when they need it</a:t>
            </a:r>
          </a:p>
        </p:txBody>
      </p:sp>
      <p:sp>
        <p:nvSpPr>
          <p:cNvPr id="5" name="Text Placeholder 26">
            <a:extLst>
              <a:ext uri="{FF2B5EF4-FFF2-40B4-BE49-F238E27FC236}">
                <a16:creationId xmlns:a16="http://schemas.microsoft.com/office/drawing/2014/main" id="{460234B8-F753-07DD-EB5C-058B582E4EAC}"/>
              </a:ext>
            </a:extLst>
          </p:cNvPr>
          <p:cNvSpPr txBox="1">
            <a:spLocks/>
          </p:cNvSpPr>
          <p:nvPr/>
        </p:nvSpPr>
        <p:spPr>
          <a:xfrm>
            <a:off x="794271" y="4177304"/>
            <a:ext cx="15340167" cy="449262"/>
          </a:xfrm>
          <a:prstGeom prst="rect">
            <a:avLst/>
          </a:prstGeom>
          <a:noFill/>
        </p:spPr>
        <p:txBody>
          <a:bodyPr vert="horz" lIns="0" tIns="0" rIns="0" bIns="0" rtlCol="0">
            <a:noAutofit/>
          </a:bodyPr>
          <a:lstStyle>
            <a:lvl1pPr marL="0" indent="0" algn="l" defTabSz="1341089" rtl="0" eaLnBrk="1" latinLnBrk="0" hangingPunct="1">
              <a:lnSpc>
                <a:spcPct val="150000"/>
              </a:lnSpc>
              <a:spcBef>
                <a:spcPts val="0"/>
              </a:spcBef>
              <a:buClr>
                <a:schemeClr val="tx1"/>
              </a:buClr>
              <a:buFont typeface="Arial" pitchFamily="34" charset="0"/>
              <a:buNone/>
              <a:defRPr sz="2071" b="1" kern="1200">
                <a:solidFill>
                  <a:schemeClr val="accent1"/>
                </a:solidFill>
                <a:latin typeface="+mn-lt"/>
                <a:ea typeface="+mn-ea"/>
                <a:cs typeface="+mn-cs"/>
              </a:defRPr>
            </a:lvl1pPr>
            <a:lvl2pPr marL="670544" indent="0" algn="l" defTabSz="1341089" rtl="0" eaLnBrk="1" latinLnBrk="0" hangingPunct="1">
              <a:spcBef>
                <a:spcPts val="1321"/>
              </a:spcBef>
              <a:buClr>
                <a:schemeClr val="tx1"/>
              </a:buClr>
              <a:buFont typeface="Arial" pitchFamily="34" charset="0"/>
              <a:buNone/>
              <a:defRPr sz="2071" kern="1200">
                <a:solidFill>
                  <a:schemeClr val="tx1"/>
                </a:solidFill>
                <a:latin typeface="+mn-lt"/>
                <a:ea typeface="+mn-ea"/>
                <a:cs typeface="+mn-cs"/>
              </a:defRPr>
            </a:lvl2pPr>
            <a:lvl3pPr marL="1341089"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3pPr>
            <a:lvl4pPr marL="2011633"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4pPr>
            <a:lvl5pPr marL="2682178" indent="0" algn="l" defTabSz="1341089" rtl="0" eaLnBrk="1" latinLnBrk="0" hangingPunct="1">
              <a:spcBef>
                <a:spcPts val="1321"/>
              </a:spcBef>
              <a:buClr>
                <a:schemeClr val="tx1"/>
              </a:buClr>
              <a:buFont typeface="Arial" pitchFamily="34" charset="0"/>
              <a:buNone/>
              <a:defRPr sz="1610" kern="1200">
                <a:solidFill>
                  <a:schemeClr val="tx1"/>
                </a:solidFill>
                <a:latin typeface="+mn-lt"/>
                <a:ea typeface="+mn-ea"/>
                <a:cs typeface="+mn-cs"/>
              </a:defRPr>
            </a:lvl5pPr>
            <a:lvl6pPr marL="3687994"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6pPr>
            <a:lvl7pPr marL="4358538"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7pPr>
            <a:lvl8pPr marL="5029083"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8pPr>
            <a:lvl9pPr marL="5699627" indent="-335272" algn="l" defTabSz="1341089" rtl="0" eaLnBrk="1" latinLnBrk="0" hangingPunct="1">
              <a:spcBef>
                <a:spcPct val="20000"/>
              </a:spcBef>
              <a:buFont typeface="Arial" pitchFamily="34" charset="0"/>
              <a:buChar char="•"/>
              <a:defRPr sz="2933" kern="1200">
                <a:solidFill>
                  <a:schemeClr val="tx1"/>
                </a:solidFill>
                <a:latin typeface="+mn-lt"/>
                <a:ea typeface="+mn-ea"/>
                <a:cs typeface="+mn-cs"/>
              </a:defRPr>
            </a:lvl9pPr>
          </a:lstStyle>
          <a:p>
            <a:r>
              <a:rPr lang="en-US" sz="2800" dirty="0"/>
              <a:t>REVISED GOALS</a:t>
            </a:r>
          </a:p>
        </p:txBody>
      </p:sp>
      <p:pic>
        <p:nvPicPr>
          <p:cNvPr id="6" name="Picture 5" descr="A close-up of a cell phone&#10;&#10;Description automatically generated with medium confidence">
            <a:extLst>
              <a:ext uri="{FF2B5EF4-FFF2-40B4-BE49-F238E27FC236}">
                <a16:creationId xmlns:a16="http://schemas.microsoft.com/office/drawing/2014/main" id="{B79CA0D0-EC9B-3FAF-1B3A-48601F3BA9E8}"/>
              </a:ext>
            </a:extLst>
          </p:cNvPr>
          <p:cNvPicPr>
            <a:picLocks noChangeAspect="1"/>
          </p:cNvPicPr>
          <p:nvPr/>
        </p:nvPicPr>
        <p:blipFill rotWithShape="1">
          <a:blip r:embed="rId3">
            <a:extLst>
              <a:ext uri="{28A0092B-C50C-407E-A947-70E740481C1C}">
                <a14:useLocalDpi xmlns:a14="http://schemas.microsoft.com/office/drawing/2010/main" val="0"/>
              </a:ext>
            </a:extLst>
          </a:blip>
          <a:srcRect b="24496"/>
          <a:stretch/>
        </p:blipFill>
        <p:spPr>
          <a:xfrm>
            <a:off x="12592657" y="1775658"/>
            <a:ext cx="5288943" cy="7569916"/>
          </a:xfrm>
          <a:prstGeom prst="rect">
            <a:avLst/>
          </a:prstGeom>
        </p:spPr>
      </p:pic>
      <p:grpSp>
        <p:nvGrpSpPr>
          <p:cNvPr id="12" name="Group 11">
            <a:extLst>
              <a:ext uri="{FF2B5EF4-FFF2-40B4-BE49-F238E27FC236}">
                <a16:creationId xmlns:a16="http://schemas.microsoft.com/office/drawing/2014/main" id="{EA814DE5-0C9A-8D00-3F90-BCD8B0BECE82}"/>
              </a:ext>
            </a:extLst>
          </p:cNvPr>
          <p:cNvGrpSpPr/>
          <p:nvPr/>
        </p:nvGrpSpPr>
        <p:grpSpPr>
          <a:xfrm>
            <a:off x="1233456" y="2839141"/>
            <a:ext cx="11269992" cy="928187"/>
            <a:chOff x="1233456" y="2839141"/>
            <a:chExt cx="11269992" cy="928187"/>
          </a:xfrm>
        </p:grpSpPr>
        <p:grpSp>
          <p:nvGrpSpPr>
            <p:cNvPr id="7" name="Group 6">
              <a:extLst>
                <a:ext uri="{FF2B5EF4-FFF2-40B4-BE49-F238E27FC236}">
                  <a16:creationId xmlns:a16="http://schemas.microsoft.com/office/drawing/2014/main" id="{0CD8B9EB-82C0-1225-D216-377EEF1D13B1}"/>
                </a:ext>
              </a:extLst>
            </p:cNvPr>
            <p:cNvGrpSpPr/>
            <p:nvPr/>
          </p:nvGrpSpPr>
          <p:grpSpPr>
            <a:xfrm>
              <a:off x="1233456" y="3025685"/>
              <a:ext cx="5529903" cy="378583"/>
              <a:chOff x="1019175" y="2133600"/>
              <a:chExt cx="5529903" cy="378583"/>
            </a:xfrm>
          </p:grpSpPr>
          <p:cxnSp>
            <p:nvCxnSpPr>
              <p:cNvPr id="8" name="Straight Connector 7">
                <a:extLst>
                  <a:ext uri="{FF2B5EF4-FFF2-40B4-BE49-F238E27FC236}">
                    <a16:creationId xmlns:a16="http://schemas.microsoft.com/office/drawing/2014/main" id="{AA148022-D0A1-97C1-1B0D-FD4C3440112D}"/>
                  </a:ext>
                </a:extLst>
              </p:cNvPr>
              <p:cNvCxnSpPr>
                <a:cxnSpLocks/>
              </p:cNvCxnSpPr>
              <p:nvPr/>
            </p:nvCxnSpPr>
            <p:spPr>
              <a:xfrm>
                <a:off x="1019175" y="2133600"/>
                <a:ext cx="5529903" cy="378583"/>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DC1A7D-7345-5C31-AEC4-DDFF6DD02780}"/>
                  </a:ext>
                </a:extLst>
              </p:cNvPr>
              <p:cNvCxnSpPr>
                <a:cxnSpLocks/>
              </p:cNvCxnSpPr>
              <p:nvPr/>
            </p:nvCxnSpPr>
            <p:spPr>
              <a:xfrm flipV="1">
                <a:off x="1019175" y="2200275"/>
                <a:ext cx="5529903" cy="238125"/>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Right Brace 9">
              <a:extLst>
                <a:ext uri="{FF2B5EF4-FFF2-40B4-BE49-F238E27FC236}">
                  <a16:creationId xmlns:a16="http://schemas.microsoft.com/office/drawing/2014/main" id="{7CF61467-4FEA-FC91-D217-0848C3A506FD}"/>
                </a:ext>
              </a:extLst>
            </p:cNvPr>
            <p:cNvSpPr/>
            <p:nvPr/>
          </p:nvSpPr>
          <p:spPr>
            <a:xfrm>
              <a:off x="7644384" y="2839141"/>
              <a:ext cx="365760" cy="928187"/>
            </a:xfrm>
            <a:custGeom>
              <a:avLst/>
              <a:gdLst>
                <a:gd name="connsiteX0" fmla="*/ 0 w 365760"/>
                <a:gd name="connsiteY0" fmla="*/ 0 h 928187"/>
                <a:gd name="connsiteX1" fmla="*/ 182880 w 365760"/>
                <a:gd name="connsiteY1" fmla="*/ 30479 h 928187"/>
                <a:gd name="connsiteX2" fmla="*/ 182880 w 365760"/>
                <a:gd name="connsiteY2" fmla="*/ 433615 h 928187"/>
                <a:gd name="connsiteX3" fmla="*/ 365760 w 365760"/>
                <a:gd name="connsiteY3" fmla="*/ 464094 h 928187"/>
                <a:gd name="connsiteX4" fmla="*/ 182880 w 365760"/>
                <a:gd name="connsiteY4" fmla="*/ 494573 h 928187"/>
                <a:gd name="connsiteX5" fmla="*/ 182880 w 365760"/>
                <a:gd name="connsiteY5" fmla="*/ 897708 h 928187"/>
                <a:gd name="connsiteX6" fmla="*/ 0 w 365760"/>
                <a:gd name="connsiteY6" fmla="*/ 928187 h 928187"/>
                <a:gd name="connsiteX7" fmla="*/ 0 w 365760"/>
                <a:gd name="connsiteY7" fmla="*/ 445530 h 928187"/>
                <a:gd name="connsiteX8" fmla="*/ 0 w 365760"/>
                <a:gd name="connsiteY8" fmla="*/ 0 h 928187"/>
                <a:gd name="connsiteX0" fmla="*/ 0 w 365760"/>
                <a:gd name="connsiteY0" fmla="*/ 0 h 928187"/>
                <a:gd name="connsiteX1" fmla="*/ 182880 w 365760"/>
                <a:gd name="connsiteY1" fmla="*/ 30479 h 928187"/>
                <a:gd name="connsiteX2" fmla="*/ 182880 w 365760"/>
                <a:gd name="connsiteY2" fmla="*/ 433615 h 928187"/>
                <a:gd name="connsiteX3" fmla="*/ 365760 w 365760"/>
                <a:gd name="connsiteY3" fmla="*/ 464094 h 928187"/>
                <a:gd name="connsiteX4" fmla="*/ 182880 w 365760"/>
                <a:gd name="connsiteY4" fmla="*/ 494573 h 928187"/>
                <a:gd name="connsiteX5" fmla="*/ 182880 w 365760"/>
                <a:gd name="connsiteY5" fmla="*/ 897708 h 928187"/>
                <a:gd name="connsiteX6" fmla="*/ 0 w 365760"/>
                <a:gd name="connsiteY6" fmla="*/ 928187 h 92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0" h="928187" stroke="0" extrusionOk="0">
                  <a:moveTo>
                    <a:pt x="0" y="0"/>
                  </a:moveTo>
                  <a:cubicBezTo>
                    <a:pt x="99668" y="-823"/>
                    <a:pt x="180235" y="14639"/>
                    <a:pt x="182880" y="30479"/>
                  </a:cubicBezTo>
                  <a:cubicBezTo>
                    <a:pt x="199020" y="145616"/>
                    <a:pt x="195542" y="307526"/>
                    <a:pt x="182880" y="433615"/>
                  </a:cubicBezTo>
                  <a:cubicBezTo>
                    <a:pt x="178251" y="446927"/>
                    <a:pt x="256508" y="481027"/>
                    <a:pt x="365760" y="464094"/>
                  </a:cubicBezTo>
                  <a:cubicBezTo>
                    <a:pt x="264801" y="467421"/>
                    <a:pt x="182612" y="476878"/>
                    <a:pt x="182880" y="494573"/>
                  </a:cubicBezTo>
                  <a:cubicBezTo>
                    <a:pt x="173902" y="641726"/>
                    <a:pt x="199473" y="779610"/>
                    <a:pt x="182880" y="897708"/>
                  </a:cubicBezTo>
                  <a:cubicBezTo>
                    <a:pt x="175582" y="921412"/>
                    <a:pt x="99972" y="918364"/>
                    <a:pt x="0" y="928187"/>
                  </a:cubicBezTo>
                  <a:cubicBezTo>
                    <a:pt x="-22230" y="776849"/>
                    <a:pt x="13303" y="550121"/>
                    <a:pt x="0" y="445530"/>
                  </a:cubicBezTo>
                  <a:cubicBezTo>
                    <a:pt x="-13303" y="340939"/>
                    <a:pt x="-1265" y="189758"/>
                    <a:pt x="0" y="0"/>
                  </a:cubicBezTo>
                  <a:close/>
                </a:path>
                <a:path w="365760" h="928187" fill="none" extrusionOk="0">
                  <a:moveTo>
                    <a:pt x="0" y="0"/>
                  </a:moveTo>
                  <a:cubicBezTo>
                    <a:pt x="101710" y="579"/>
                    <a:pt x="183093" y="13964"/>
                    <a:pt x="182880" y="30479"/>
                  </a:cubicBezTo>
                  <a:cubicBezTo>
                    <a:pt x="194515" y="172578"/>
                    <a:pt x="163265" y="344417"/>
                    <a:pt x="182880" y="433615"/>
                  </a:cubicBezTo>
                  <a:cubicBezTo>
                    <a:pt x="180935" y="449950"/>
                    <a:pt x="271356" y="455904"/>
                    <a:pt x="365760" y="464094"/>
                  </a:cubicBezTo>
                  <a:cubicBezTo>
                    <a:pt x="263811" y="463728"/>
                    <a:pt x="181350" y="473925"/>
                    <a:pt x="182880" y="494573"/>
                  </a:cubicBezTo>
                  <a:cubicBezTo>
                    <a:pt x="198290" y="653449"/>
                    <a:pt x="194959" y="765999"/>
                    <a:pt x="182880" y="897708"/>
                  </a:cubicBezTo>
                  <a:cubicBezTo>
                    <a:pt x="183555" y="905414"/>
                    <a:pt x="85002" y="937529"/>
                    <a:pt x="0" y="928187"/>
                  </a:cubicBezTo>
                </a:path>
              </a:pathLst>
            </a:custGeom>
            <a:noFill/>
            <a:ln w="57150">
              <a:solidFill>
                <a:srgbClr val="C0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946975-79E7-9328-6B6B-BC66938731D7}"/>
                </a:ext>
              </a:extLst>
            </p:cNvPr>
            <p:cNvSpPr txBox="1"/>
            <p:nvPr/>
          </p:nvSpPr>
          <p:spPr>
            <a:xfrm>
              <a:off x="8064412" y="3041624"/>
              <a:ext cx="4439036" cy="584775"/>
            </a:xfrm>
            <a:prstGeom prst="rect">
              <a:avLst/>
            </a:prstGeom>
            <a:noFill/>
          </p:spPr>
          <p:txBody>
            <a:bodyPr wrap="none" rtlCol="0">
              <a:spAutoFit/>
            </a:bodyPr>
            <a:lstStyle/>
            <a:p>
              <a:r>
                <a:rPr lang="en-US" sz="3200" b="1" dirty="0">
                  <a:solidFill>
                    <a:srgbClr val="C00000"/>
                  </a:solidFill>
                  <a:latin typeface="Bradley Hand" pitchFamily="2" charset="77"/>
                </a:rPr>
                <a:t>Not a great starter goal!</a:t>
              </a:r>
            </a:p>
          </p:txBody>
        </p:sp>
      </p:grpSp>
    </p:spTree>
    <p:extLst>
      <p:ext uri="{BB962C8B-B14F-4D97-AF65-F5344CB8AC3E}">
        <p14:creationId xmlns:p14="http://schemas.microsoft.com/office/powerpoint/2010/main" val="242878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UHG">
  <a:themeElements>
    <a:clrScheme name="UGH Theme colors">
      <a:dk1>
        <a:srgbClr val="424242"/>
      </a:dk1>
      <a:lt1>
        <a:srgbClr val="FFFFFF"/>
      </a:lt1>
      <a:dk2>
        <a:srgbClr val="424242"/>
      </a:dk2>
      <a:lt2>
        <a:srgbClr val="DADADA"/>
      </a:lt2>
      <a:accent1>
        <a:srgbClr val="003C71"/>
      </a:accent1>
      <a:accent2>
        <a:srgbClr val="0066F5"/>
      </a:accent2>
      <a:accent3>
        <a:srgbClr val="009104"/>
      </a:accent3>
      <a:accent4>
        <a:srgbClr val="AACE15"/>
      </a:accent4>
      <a:accent5>
        <a:srgbClr val="FCAE00"/>
      </a:accent5>
      <a:accent6>
        <a:srgbClr val="FFDA03"/>
      </a:accent6>
      <a:hlink>
        <a:srgbClr val="0066F5"/>
      </a:hlink>
      <a:folHlink>
        <a:srgbClr val="0066F5"/>
      </a:folHlink>
    </a:clrScheme>
    <a:fontScheme name="UnitedHealth Grou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solidFill>
            <a:schemeClr val="accent2"/>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HG_BrandRefresh_PPT__opt220_nophotos_16-9-MV" id="{115E492A-1337-476D-B556-3D627CFA40B0}" vid="{CBC53A3B-B7F6-435C-906E-313CA276B4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2de29c5-7b36-4f0e-9e14-a0c972a42e30" xsi:nil="true"/>
    <lcf76f155ced4ddcb4097134ff3c332f xmlns="c59da9e7-e10d-432a-a205-ce2bf6d6291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9002DA31F0354792969DF1FD1223C0" ma:contentTypeVersion="16" ma:contentTypeDescription="Create a new document." ma:contentTypeScope="" ma:versionID="df715ec50e0d29bf3476b7f87cf26b4e">
  <xsd:schema xmlns:xsd="http://www.w3.org/2001/XMLSchema" xmlns:xs="http://www.w3.org/2001/XMLSchema" xmlns:p="http://schemas.microsoft.com/office/2006/metadata/properties" xmlns:ns2="c59da9e7-e10d-432a-a205-ce2bf6d6291a" xmlns:ns3="32de29c5-7b36-4f0e-9e14-a0c972a42e30" targetNamespace="http://schemas.microsoft.com/office/2006/metadata/properties" ma:root="true" ma:fieldsID="cca8eb91e482267abe8a6154ab1d20fc" ns2:_="" ns3:_="">
    <xsd:import namespace="c59da9e7-e10d-432a-a205-ce2bf6d6291a"/>
    <xsd:import namespace="32de29c5-7b36-4f0e-9e14-a0c972a42e3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da9e7-e10d-432a-a205-ce2bf6d629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de29c5-7b36-4f0e-9e14-a0c972a42e3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61fad8c-fd91-480a-b584-5ff924c3e676}" ma:internalName="TaxCatchAll" ma:showField="CatchAllData" ma:web="32de29c5-7b36-4f0e-9e14-a0c972a42e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B2CE9F-BE8E-4F59-8440-5E6C35401439}">
  <ds:schemaRefs>
    <ds:schemaRef ds:uri="http://purl.org/dc/dcmitype/"/>
    <ds:schemaRef ds:uri="32de29c5-7b36-4f0e-9e14-a0c972a42e30"/>
    <ds:schemaRef ds:uri="c59da9e7-e10d-432a-a205-ce2bf6d6291a"/>
    <ds:schemaRef ds:uri="http://schemas.microsoft.com/office/2006/documentManagement/types"/>
    <ds:schemaRef ds:uri="http://www.w3.org/XML/1998/namespace"/>
    <ds:schemaRef ds:uri="http://schemas.openxmlformats.org/package/2006/metadata/core-properties"/>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B71FA719-F08E-4CF7-8AF8-226BCBD8F4F8}">
  <ds:schemaRefs>
    <ds:schemaRef ds:uri="http://schemas.microsoft.com/sharepoint/v3/contenttype/forms"/>
  </ds:schemaRefs>
</ds:datastoreItem>
</file>

<file path=customXml/itemProps3.xml><?xml version="1.0" encoding="utf-8"?>
<ds:datastoreItem xmlns:ds="http://schemas.openxmlformats.org/officeDocument/2006/customXml" ds:itemID="{03C2838B-4E58-41F7-A71A-10C126EFB5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da9e7-e10d-432a-a205-ce2bf6d6291a"/>
    <ds:schemaRef ds:uri="32de29c5-7b36-4f0e-9e14-a0c972a42e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4549</TotalTime>
  <Words>4453</Words>
  <Application>Microsoft Macintosh PowerPoint</Application>
  <PresentationFormat>Custom</PresentationFormat>
  <Paragraphs>507</Paragraphs>
  <Slides>34</Slides>
  <Notes>33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Bradley Hand</vt:lpstr>
      <vt:lpstr>Calibri</vt:lpstr>
      <vt:lpstr>2_UHG</vt:lpstr>
      <vt:lpstr>think-cell Slide</vt:lpstr>
      <vt:lpstr>PowerPoint Presentation</vt:lpstr>
      <vt:lpstr>PowerPoint Presentation</vt:lpstr>
      <vt:lpstr>Welcome and Introduction</vt:lpstr>
      <vt:lpstr>PowerPoint Presentation</vt:lpstr>
      <vt:lpstr>IDENTIFY FACTORS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ISOLATE COMMON  INNOVATION PITFALLS</vt:lpstr>
      <vt:lpstr>PowerPoint Presentation</vt:lpstr>
      <vt:lpstr>PowerPoint Presentation</vt:lpstr>
      <vt:lpstr>PowerPoint Presentation</vt:lpstr>
      <vt:lpstr>PowerPoint Presentation</vt:lpstr>
      <vt:lpstr>OPERATIONALIZE INNOVATION TACTICS</vt:lpstr>
      <vt:lpstr>PowerPoint Presentation</vt:lpstr>
      <vt:lpstr>PowerPoint Presentation</vt:lpstr>
      <vt:lpstr>PowerPoint Presentation</vt:lpstr>
      <vt:lpstr>PowerPoint Presentation</vt:lpstr>
      <vt:lpstr>Closing Remarks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Schultz, Vicki</dc:creator>
  <cp:lastModifiedBy>Steve McDonald</cp:lastModifiedBy>
  <cp:revision>71</cp:revision>
  <cp:lastPrinted>2022-01-10T15:01:51Z</cp:lastPrinted>
  <dcterms:created xsi:type="dcterms:W3CDTF">2021-04-23T14:01:10Z</dcterms:created>
  <dcterms:modified xsi:type="dcterms:W3CDTF">2022-09-22T14:59:51Z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2021-03-25T00:00:00Z</vt:filetime>
  </property>
  <property fmtid="{D5CDD505-2E9C-101B-9397-08002B2CF9AE}" pid="3" name="Creator">
    <vt:lpwstr>Acrobat PDFMaker 17 for PowerPoint</vt:lpwstr>
  </property>
  <property fmtid="{D5CDD505-2E9C-101B-9397-08002B2CF9AE}" pid="4" name="LastSaved">
    <vt:filetime>2021-04-23T00:00:00Z</vt:filetime>
  </property>
  <property fmtid="{D5CDD505-2E9C-101B-9397-08002B2CF9AE}" pid="5" name="ContentTypeId">
    <vt:lpwstr>0x010100249002DA31F0354792969DF1FD1223C0</vt:lpwstr>
  </property>
  <property fmtid="{D5CDD505-2E9C-101B-9397-08002B2CF9AE}" pid="6" name="MediaServiceImageTags">
    <vt:lpwstr/>
  </property>
</Properties>
</file>